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xDMBHzsZxaTOWtgn9zmn3KW8m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7F9E02-F48B-DE12-6E3A-8E91851F1EBE}" v="256" dt="2024-10-16T13:41:27.611"/>
    <p1510:client id="{387685FC-A193-2372-50C8-D48878E4F59D}" v="21" dt="2024-10-16T10:47:00.164"/>
    <p1510:client id="{AB730249-7B0E-5A87-FFD1-8AD2BECD3F19}" v="155" dt="2024-10-16T08:48:34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467" y="34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576CDDE7-2F52-25F1-1FF3-8E49326F7049}"/>
    <pc:docChg chg="modSld">
      <pc:chgData name="Stephen Moore (GRO)" userId="S::smoore@groveprimaryschool.org::5f1fa289-3524-45b2-9928-252802ad9355" providerId="AD" clId="Web-{576CDDE7-2F52-25F1-1FF3-8E49326F7049}" dt="2024-07-11T10:56:44.935" v="224" actId="20577"/>
      <pc:docMkLst>
        <pc:docMk/>
      </pc:docMkLst>
      <pc:sldChg chg="modSp">
        <pc:chgData name="Stephen Moore (GRO)" userId="S::smoore@groveprimaryschool.org::5f1fa289-3524-45b2-9928-252802ad9355" providerId="AD" clId="Web-{576CDDE7-2F52-25F1-1FF3-8E49326F7049}" dt="2024-07-11T10:56:44.935" v="224" actId="20577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576CDDE7-2F52-25F1-1FF3-8E49326F7049}" dt="2024-07-11T09:06:59.954" v="96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1.869" v="21" actId="20577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15.007" v="183" actId="14100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0.809" v="36" actId="20577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4.590" v="43" actId="20577"/>
          <ac:spMkLst>
            <pc:docMk/>
            <pc:sldMk cId="0" sldId="256"/>
            <ac:spMk id="14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31.288" v="187"/>
          <ac:spMkLst>
            <pc:docMk/>
            <pc:sldMk cId="0" sldId="256"/>
            <ac:spMk id="14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5.762" v="37" actId="20577"/>
          <ac:spMkLst>
            <pc:docMk/>
            <pc:sldMk cId="0" sldId="256"/>
            <ac:spMk id="14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2.147" v="173"/>
          <ac:spMkLst>
            <pc:docMk/>
            <pc:sldMk cId="0" sldId="256"/>
            <ac:spMk id="14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30.654" v="56" actId="20577"/>
          <ac:spMkLst>
            <pc:docMk/>
            <pc:sldMk cId="0" sldId="256"/>
            <ac:spMk id="14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0:48.460" v="157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40.383" v="160"/>
          <ac:spMkLst>
            <pc:docMk/>
            <pc:sldMk cId="0" sldId="256"/>
            <ac:spMk id="15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2:40.087" v="206" actId="20577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26.712" v="15" actId="2057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45.539" v="192"/>
          <ac:spMkLst>
            <pc:docMk/>
            <pc:sldMk cId="0" sldId="256"/>
            <ac:spMk id="16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6:44.935" v="224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39.725" v="8" actId="20577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08.305" v="11" actId="20577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7:02.955" v="9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7.180" v="13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2.836" v="12" actId="20577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7.276" v="27" actId="20577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30.555" v="159"/>
          <ac:spMkLst>
            <pc:docMk/>
            <pc:sldMk cId="0" sldId="256"/>
            <ac:spMk id="17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0.543" v="38" actId="20577"/>
          <ac:spMkLst>
            <pc:docMk/>
            <pc:sldMk cId="0" sldId="256"/>
            <ac:spMk id="18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26.070" v="158"/>
          <ac:spMkLst>
            <pc:docMk/>
            <pc:sldMk cId="0" sldId="256"/>
            <ac:spMk id="18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46.725" v="9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24.521" v="1" actId="20577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34.493" v="17" actId="20577"/>
          <ac:spMkLst>
            <pc:docMk/>
            <pc:sldMk cId="0" sldId="256"/>
            <ac:spMk id="1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44.884" v="18" actId="20577"/>
          <ac:spMkLst>
            <pc:docMk/>
            <pc:sldMk cId="0" sldId="256"/>
            <ac:spMk id="1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6.997" v="44" actId="20577"/>
          <ac:spMkLst>
            <pc:docMk/>
            <pc:sldMk cId="0" sldId="256"/>
            <ac:spMk id="1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59.290" v="162" actId="20577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8.604" v="24" actId="20577"/>
          <ac:spMkLst>
            <pc:docMk/>
            <pc:sldMk cId="0" sldId="256"/>
            <ac:spMk id="19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3.416" v="25" actId="20577"/>
          <ac:spMkLst>
            <pc:docMk/>
            <pc:sldMk cId="0" sldId="256"/>
            <ac:spMk id="19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15:27.467" v="112" actId="20577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12.183" v="33" actId="1076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8.725" v="174"/>
          <ac:spMkLst>
            <pc:docMk/>
            <pc:sldMk cId="0" sldId="256"/>
            <ac:spMk id="20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01.777" v="30" actId="20577"/>
          <ac:spMkLst>
            <pc:docMk/>
            <pc:sldMk cId="0" sldId="256"/>
            <ac:spMk id="20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9.575" v="41" actId="20577"/>
          <ac:spMkLst>
            <pc:docMk/>
            <pc:sldMk cId="0" sldId="256"/>
            <ac:spMk id="20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21.529" v="54" actId="20577"/>
          <ac:spMkLst>
            <pc:docMk/>
            <pc:sldMk cId="0" sldId="256"/>
            <ac:spMk id="21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10.560" v="47" actId="20577"/>
          <ac:spMkLst>
            <pc:docMk/>
            <pc:sldMk cId="0" sldId="256"/>
            <ac:spMk id="21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0.762" v="45" actId="20577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56.930" v="203"/>
          <ac:spMkLst>
            <pc:docMk/>
            <pc:sldMk cId="0" sldId="256"/>
            <ac:spMk id="21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0:05.187" v="215"/>
          <ac:spMkLst>
            <pc:docMk/>
            <pc:sldMk cId="0" sldId="256"/>
            <ac:spMk id="21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5.653" v="46" actId="20577"/>
          <ac:spMkLst>
            <pc:docMk/>
            <pc:sldMk cId="0" sldId="256"/>
            <ac:spMk id="220" creationId="{00000000-0000-0000-0000-000000000000}"/>
          </ac:spMkLst>
        </pc:spChg>
      </pc:sldChg>
    </pc:docChg>
  </pc:docChgLst>
  <pc:docChgLst>
    <pc:chgData name="Stephen Moore (GRO)" userId="S::smoore@groveprimaryschool.org::5f1fa289-3524-45b2-9928-252802ad9355" providerId="AD" clId="Web-{007F9E02-F48B-DE12-6E3A-8E91851F1EBE}"/>
    <pc:docChg chg="modSld">
      <pc:chgData name="Stephen Moore (GRO)" userId="S::smoore@groveprimaryschool.org::5f1fa289-3524-45b2-9928-252802ad9355" providerId="AD" clId="Web-{007F9E02-F48B-DE12-6E3A-8E91851F1EBE}" dt="2024-10-16T13:41:26.127" v="161" actId="20577"/>
      <pc:docMkLst>
        <pc:docMk/>
      </pc:docMkLst>
      <pc:sldChg chg="addSp delSp modSp">
        <pc:chgData name="Stephen Moore (GRO)" userId="S::smoore@groveprimaryschool.org::5f1fa289-3524-45b2-9928-252802ad9355" providerId="AD" clId="Web-{007F9E02-F48B-DE12-6E3A-8E91851F1EBE}" dt="2024-10-16T13:41:26.127" v="161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007F9E02-F48B-DE12-6E3A-8E91851F1EBE}" dt="2024-10-16T13:12:40.755" v="68" actId="20577"/>
          <ac:spMkLst>
            <pc:docMk/>
            <pc:sldMk cId="0" sldId="256"/>
            <ac:spMk id="4" creationId="{79AC10EC-CA63-88A1-8171-5F50F53A2616}"/>
          </ac:spMkLst>
        </pc:spChg>
        <pc:spChg chg="add mod">
          <ac:chgData name="Stephen Moore (GRO)" userId="S::smoore@groveprimaryschool.org::5f1fa289-3524-45b2-9928-252802ad9355" providerId="AD" clId="Web-{007F9E02-F48B-DE12-6E3A-8E91851F1EBE}" dt="2024-10-16T13:13:51.353" v="84"/>
          <ac:spMkLst>
            <pc:docMk/>
            <pc:sldMk cId="0" sldId="256"/>
            <ac:spMk id="7" creationId="{0095D3B8-2DE9-02E2-374D-D92716ADAD97}"/>
          </ac:spMkLst>
        </pc:spChg>
        <pc:spChg chg="add mod">
          <ac:chgData name="Stephen Moore (GRO)" userId="S::smoore@groveprimaryschool.org::5f1fa289-3524-45b2-9928-252802ad9355" providerId="AD" clId="Web-{007F9E02-F48B-DE12-6E3A-8E91851F1EBE}" dt="2024-10-16T13:14:45.559" v="96" actId="20577"/>
          <ac:spMkLst>
            <pc:docMk/>
            <pc:sldMk cId="0" sldId="256"/>
            <ac:spMk id="9" creationId="{828F515A-CC83-D72A-DFFF-B913355A6406}"/>
          </ac:spMkLst>
        </pc:spChg>
        <pc:spChg chg="add mod">
          <ac:chgData name="Stephen Moore (GRO)" userId="S::smoore@groveprimaryschool.org::5f1fa289-3524-45b2-9928-252802ad9355" providerId="AD" clId="Web-{007F9E02-F48B-DE12-6E3A-8E91851F1EBE}" dt="2024-10-16T13:41:26.127" v="161" actId="20577"/>
          <ac:spMkLst>
            <pc:docMk/>
            <pc:sldMk cId="0" sldId="256"/>
            <ac:spMk id="11" creationId="{3C14942F-CDB8-E622-B46F-53E9832A4EB9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13.555" v="23"/>
          <ac:spMkLst>
            <pc:docMk/>
            <pc:sldMk cId="0" sldId="256"/>
            <ac:spMk id="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7:12.150" v="31"/>
          <ac:spMkLst>
            <pc:docMk/>
            <pc:sldMk cId="0" sldId="256"/>
            <ac:spMk id="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7:08.665" v="30"/>
          <ac:spMkLst>
            <pc:docMk/>
            <pc:sldMk cId="0" sldId="256"/>
            <ac:spMk id="8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7:02.837" v="29"/>
          <ac:spMkLst>
            <pc:docMk/>
            <pc:sldMk cId="0" sldId="256"/>
            <ac:spMk id="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58.306" v="28"/>
          <ac:spMkLst>
            <pc:docMk/>
            <pc:sldMk cId="0" sldId="256"/>
            <ac:spMk id="8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45.118" v="26"/>
          <ac:spMkLst>
            <pc:docMk/>
            <pc:sldMk cId="0" sldId="256"/>
            <ac:spMk id="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52.805" v="27"/>
          <ac:spMkLst>
            <pc:docMk/>
            <pc:sldMk cId="0" sldId="256"/>
            <ac:spMk id="9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28.461" v="25"/>
          <ac:spMkLst>
            <pc:docMk/>
            <pc:sldMk cId="0" sldId="256"/>
            <ac:spMk id="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26.008" v="24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7:17.056" v="32"/>
          <ac:spMkLst>
            <pc:docMk/>
            <pc:sldMk cId="0" sldId="256"/>
            <ac:spMk id="9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7:25.275" v="33"/>
          <ac:spMkLst>
            <pc:docMk/>
            <pc:sldMk cId="0" sldId="256"/>
            <ac:spMk id="9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3:11:37.845" v="54" actId="1076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09.398" v="22"/>
          <ac:spMkLst>
            <pc:docMk/>
            <pc:sldMk cId="0" sldId="256"/>
            <ac:spMk id="15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1:16:05.789" v="21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3:38:36.288" v="138" actId="14100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3:10:40.654" v="42" actId="14100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3:37:52.864" v="117" actId="14100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3:39:03.274" v="139" actId="14100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007F9E02-F48B-DE12-6E3A-8E91851F1EBE}" dt="2024-10-16T13:12:01.471" v="58" actId="1076"/>
          <ac:spMkLst>
            <pc:docMk/>
            <pc:sldMk cId="0" sldId="256"/>
            <ac:spMk id="185" creationId="{00000000-0000-0000-0000-000000000000}"/>
          </ac:spMkLst>
        </pc:spChg>
        <pc:picChg chg="add del mod">
          <ac:chgData name="Stephen Moore (GRO)" userId="S::smoore@groveprimaryschool.org::5f1fa289-3524-45b2-9928-252802ad9355" providerId="AD" clId="Web-{007F9E02-F48B-DE12-6E3A-8E91851F1EBE}" dt="2024-10-16T11:14:55.318" v="4"/>
          <ac:picMkLst>
            <pc:docMk/>
            <pc:sldMk cId="0" sldId="256"/>
            <ac:picMk id="4" creationId="{3DFB7BCC-CF4D-9A16-2908-EA942654FF63}"/>
          </ac:picMkLst>
        </pc:picChg>
        <pc:picChg chg="add mod">
          <ac:chgData name="Stephen Moore (GRO)" userId="S::smoore@groveprimaryschool.org::5f1fa289-3524-45b2-9928-252802ad9355" providerId="AD" clId="Web-{007F9E02-F48B-DE12-6E3A-8E91851F1EBE}" dt="2024-10-16T11:15:32.194" v="8" actId="1076"/>
          <ac:picMkLst>
            <pc:docMk/>
            <pc:sldMk cId="0" sldId="256"/>
            <ac:picMk id="5" creationId="{017C12F9-98B6-50F5-16F1-A453290382FD}"/>
          </ac:picMkLst>
        </pc:picChg>
        <pc:picChg chg="del">
          <ac:chgData name="Stephen Moore (GRO)" userId="S::smoore@groveprimaryschool.org::5f1fa289-3524-45b2-9928-252802ad9355" providerId="AD" clId="Web-{007F9E02-F48B-DE12-6E3A-8E91851F1EBE}" dt="2024-10-16T11:14:22.458" v="0"/>
          <ac:picMkLst>
            <pc:docMk/>
            <pc:sldMk cId="0" sldId="256"/>
            <ac:picMk id="159" creationId="{00000000-0000-0000-0000-000000000000}"/>
          </ac:picMkLst>
        </pc:picChg>
        <pc:cxnChg chg="add mod">
          <ac:chgData name="Stephen Moore (GRO)" userId="S::smoore@groveprimaryschool.org::5f1fa289-3524-45b2-9928-252802ad9355" providerId="AD" clId="Web-{007F9E02-F48B-DE12-6E3A-8E91851F1EBE}" dt="2024-10-16T13:12:59.256" v="71" actId="14100"/>
          <ac:cxnSpMkLst>
            <pc:docMk/>
            <pc:sldMk cId="0" sldId="256"/>
            <ac:cxnSpMk id="6" creationId="{6BAFB647-6847-6390-549C-C07E4A1A5873}"/>
          </ac:cxnSpMkLst>
        </pc:cxnChg>
        <pc:cxnChg chg="add mod">
          <ac:chgData name="Stephen Moore (GRO)" userId="S::smoore@groveprimaryschool.org::5f1fa289-3524-45b2-9928-252802ad9355" providerId="AD" clId="Web-{007F9E02-F48B-DE12-6E3A-8E91851F1EBE}" dt="2024-10-16T13:14:05.698" v="86" actId="1076"/>
          <ac:cxnSpMkLst>
            <pc:docMk/>
            <pc:sldMk cId="0" sldId="256"/>
            <ac:cxnSpMk id="8" creationId="{08707959-E909-DE0A-CB2A-C77B57A34745}"/>
          </ac:cxnSpMkLst>
        </pc:cxnChg>
        <pc:cxnChg chg="add mod">
          <ac:chgData name="Stephen Moore (GRO)" userId="S::smoore@groveprimaryschool.org::5f1fa289-3524-45b2-9928-252802ad9355" providerId="AD" clId="Web-{007F9E02-F48B-DE12-6E3A-8E91851F1EBE}" dt="2024-10-16T13:15:02.029" v="99" actId="14100"/>
          <ac:cxnSpMkLst>
            <pc:docMk/>
            <pc:sldMk cId="0" sldId="256"/>
            <ac:cxnSpMk id="10" creationId="{B8CFB749-03EB-AC8B-B0B8-69CF09EB6137}"/>
          </ac:cxnSpMkLst>
        </pc:cxnChg>
        <pc:cxnChg chg="add mod">
          <ac:chgData name="Stephen Moore (GRO)" userId="S::smoore@groveprimaryschool.org::5f1fa289-3524-45b2-9928-252802ad9355" providerId="AD" clId="Web-{007F9E02-F48B-DE12-6E3A-8E91851F1EBE}" dt="2024-10-16T13:39:45.621" v="157" actId="14100"/>
          <ac:cxnSpMkLst>
            <pc:docMk/>
            <pc:sldMk cId="0" sldId="256"/>
            <ac:cxnSpMk id="12" creationId="{D6377C9A-394E-751A-B7F7-B1444FA020C2}"/>
          </ac:cxnSpMkLst>
        </pc:cxnChg>
        <pc:cxnChg chg="mod">
          <ac:chgData name="Stephen Moore (GRO)" userId="S::smoore@groveprimaryschool.org::5f1fa289-3524-45b2-9928-252802ad9355" providerId="AD" clId="Web-{007F9E02-F48B-DE12-6E3A-8E91851F1EBE}" dt="2024-10-16T13:10:52.311" v="44" actId="14100"/>
          <ac:cxnSpMkLst>
            <pc:docMk/>
            <pc:sldMk cId="0" sldId="256"/>
            <ac:cxnSpMk id="16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007F9E02-F48B-DE12-6E3A-8E91851F1EBE}" dt="2024-10-16T13:37:52.864" v="117" actId="14100"/>
          <ac:cxnSpMkLst>
            <pc:docMk/>
            <pc:sldMk cId="0" sldId="256"/>
            <ac:cxnSpMk id="17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007F9E02-F48B-DE12-6E3A-8E91851F1EBE}" dt="2024-10-16T13:39:08.837" v="140" actId="1076"/>
          <ac:cxnSpMkLst>
            <pc:docMk/>
            <pc:sldMk cId="0" sldId="256"/>
            <ac:cxnSpMk id="177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AB730249-7B0E-5A87-FFD1-8AD2BECD3F19}"/>
    <pc:docChg chg="modSld">
      <pc:chgData name="Stephen Moore (GRO)" userId="S::smoore@groveprimaryschool.org::5f1fa289-3524-45b2-9928-252802ad9355" providerId="AD" clId="Web-{AB730249-7B0E-5A87-FFD1-8AD2BECD3F19}" dt="2024-10-16T08:48:34.014" v="87" actId="20577"/>
      <pc:docMkLst>
        <pc:docMk/>
      </pc:docMkLst>
      <pc:sldChg chg="addSp modSp">
        <pc:chgData name="Stephen Moore (GRO)" userId="S::smoore@groveprimaryschool.org::5f1fa289-3524-45b2-9928-252802ad9355" providerId="AD" clId="Web-{AB730249-7B0E-5A87-FFD1-8AD2BECD3F19}" dt="2024-10-16T08:48:34.014" v="87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AB730249-7B0E-5A87-FFD1-8AD2BECD3F19}" dt="2024-10-16T08:43:00.181" v="66" actId="1076"/>
          <ac:spMkLst>
            <pc:docMk/>
            <pc:sldMk cId="0" sldId="256"/>
            <ac:spMk id="3" creationId="{D45D71B9-E63A-76C5-51C4-5AB621D4519B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15.229" v="2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0.729" v="81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3.231" v="84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4.020" v="55" actId="1076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09.807" v="2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49.248" v="52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34.014" v="87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0.348" v="54" actId="1076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21.653" v="43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22:24.095" v="36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9.919" v="85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13.247" v="86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51.386" v="83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9.449" v="82"/>
          <ac:spMkLst>
            <pc:docMk/>
            <pc:sldMk cId="0" sldId="256"/>
            <ac:spMk id="214" creationId="{00000000-0000-0000-0000-000000000000}"/>
          </ac:spMkLst>
        </pc:spChg>
        <pc:cxnChg chg="add mod">
          <ac:chgData name="Stephen Moore (GRO)" userId="S::smoore@groveprimaryschool.org::5f1fa289-3524-45b2-9928-252802ad9355" providerId="AD" clId="Web-{AB730249-7B0E-5A87-FFD1-8AD2BECD3F19}" dt="2024-10-16T08:41:58.256" v="59" actId="1076"/>
          <ac:cxnSpMkLst>
            <pc:docMk/>
            <pc:sldMk cId="0" sldId="256"/>
            <ac:cxnSpMk id="2" creationId="{2D4B91B5-30DE-5522-DCBB-DFC7978FFC8A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4.020" v="55" actId="1076"/>
          <ac:cxnSpMkLst>
            <pc:docMk/>
            <pc:sldMk cId="0" sldId="256"/>
            <ac:cxnSpMk id="16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3:04.166" v="67" actId="1076"/>
          <ac:cxnSpMkLst>
            <pc:docMk/>
            <pc:sldMk cId="0" sldId="256"/>
            <ac:cxnSpMk id="171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0.348" v="54" actId="1076"/>
          <ac:cxnSpMkLst>
            <pc:docMk/>
            <pc:sldMk cId="0" sldId="256"/>
            <ac:cxnSpMk id="17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39:28.450" v="44" actId="14100"/>
          <ac:cxnSpMkLst>
            <pc:docMk/>
            <pc:sldMk cId="0" sldId="256"/>
            <ac:cxnSpMk id="186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387685FC-A193-2372-50C8-D48878E4F59D}"/>
    <pc:docChg chg="modSld">
      <pc:chgData name="Stephen Moore (GRO)" userId="S::smoore@groveprimaryschool.org::5f1fa289-3524-45b2-9928-252802ad9355" providerId="AD" clId="Web-{387685FC-A193-2372-50C8-D48878E4F59D}" dt="2024-10-16T10:47:00.164" v="12"/>
      <pc:docMkLst>
        <pc:docMk/>
      </pc:docMkLst>
      <pc:sldChg chg="modSp">
        <pc:chgData name="Stephen Moore (GRO)" userId="S::smoore@groveprimaryschool.org::5f1fa289-3524-45b2-9928-252802ad9355" providerId="AD" clId="Web-{387685FC-A193-2372-50C8-D48878E4F59D}" dt="2024-10-16T10:47:00.164" v="12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387685FC-A193-2372-50C8-D48878E4F59D}" dt="2024-10-16T10:47:00.164" v="1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4.400" v="8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54.508" v="1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1.009" v="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9.681" v="9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49.508" v="10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09:22:05.357" v="5" actId="20577"/>
          <ac:spMkLst>
            <pc:docMk/>
            <pc:sldMk cId="0" sldId="256"/>
            <ac:spMk id="20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8966319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1900" cy="62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403507"/>
            <a:ext cx="5929200" cy="616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688700" y="4558625"/>
            <a:ext cx="27333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2339" y="4298727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55775" y="2340975"/>
            <a:ext cx="2871300" cy="23424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92300" y="10781425"/>
            <a:ext cx="5841900" cy="622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89" idx="1"/>
          </p:cNvCxnSpPr>
          <p:nvPr/>
        </p:nvCxnSpPr>
        <p:spPr>
          <a:xfrm>
            <a:off x="1309184" y="3997607"/>
            <a:ext cx="826500" cy="61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0" name="Google Shape;100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2129139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4" name="Google Shape;104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5" name="Google Shape;105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1" name="Google Shape;131;p1"/>
          <p:cNvCxnSpPr/>
          <p:nvPr/>
        </p:nvCxnSpPr>
        <p:spPr>
          <a:xfrm flipH="1">
            <a:off x="6868725" y="10467975"/>
            <a:ext cx="456000" cy="606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/>
          <p:nvPr/>
        </p:nvCxnSpPr>
        <p:spPr>
          <a:xfrm rot="10800000">
            <a:off x="6120426" y="11133962"/>
            <a:ext cx="0" cy="45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3" name="Google Shape;133;p1"/>
          <p:cNvSpPr txBox="1"/>
          <p:nvPr/>
        </p:nvSpPr>
        <p:spPr>
          <a:xfrm>
            <a:off x="5418725" y="11543925"/>
            <a:ext cx="14034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6 Bikeability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7294310" y="9992380"/>
            <a:ext cx="820204" cy="4616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</a:rPr>
              <a:t>Humanist speaker</a:t>
            </a:r>
            <a:endParaRPr lang="en-US" dirty="0"/>
          </a:p>
        </p:txBody>
      </p:sp>
      <p:sp>
        <p:nvSpPr>
          <p:cNvPr id="135" name="Google Shape;135;p1"/>
          <p:cNvSpPr txBox="1"/>
          <p:nvPr/>
        </p:nvSpPr>
        <p:spPr>
          <a:xfrm>
            <a:off x="2674748" y="7799200"/>
            <a:ext cx="21438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6" name="Google Shape;136;p1"/>
          <p:cNvCxnSpPr/>
          <p:nvPr/>
        </p:nvCxnSpPr>
        <p:spPr>
          <a:xfrm flipH="1">
            <a:off x="3681425" y="8085365"/>
            <a:ext cx="21900" cy="85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1"/>
          <p:cNvCxnSpPr/>
          <p:nvPr/>
        </p:nvCxnSpPr>
        <p:spPr>
          <a:xfrm flipH="1">
            <a:off x="5582325" y="8486775"/>
            <a:ext cx="66000" cy="502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"/>
          <p:cNvSpPr txBox="1"/>
          <p:nvPr/>
        </p:nvSpPr>
        <p:spPr>
          <a:xfrm>
            <a:off x="4960922" y="8179987"/>
            <a:ext cx="1246536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8133375" y="6172200"/>
            <a:ext cx="582000" cy="510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2008919" y="5797525"/>
            <a:ext cx="22077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8480825" y="5937900"/>
            <a:ext cx="1029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 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650952" y="3761750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46" name="Google Shape;146;p1"/>
          <p:cNvCxnSpPr>
            <a:stCxn id="147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>
            <a:stCxn id="149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0" name="Google Shape;150;p1"/>
          <p:cNvCxnSpPr/>
          <p:nvPr/>
        </p:nvCxnSpPr>
        <p:spPr>
          <a:xfrm rot="10800000" flipH="1">
            <a:off x="6840129" y="45888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1" name="Google Shape;151;p1"/>
          <p:cNvCxnSpPr>
            <a:stCxn id="152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831378" y="515116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Hindu 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54" name="Google Shape;154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Hautbois Hall 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Upper Key Stage 2</a:t>
            </a: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ENRICHMENT JOURNEY</a:t>
            </a:r>
            <a:endParaRPr sz="28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/>
          <p:nvPr/>
        </p:nvSpPr>
        <p:spPr>
          <a:xfrm>
            <a:off x="1987019" y="67552"/>
            <a:ext cx="5673754" cy="10156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Westwood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Primary School</a:t>
            </a:r>
            <a:endParaRPr lang="en-US"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Google Shape;160;p1"/>
          <p:cNvCxnSpPr/>
          <p:nvPr/>
        </p:nvCxnSpPr>
        <p:spPr>
          <a:xfrm rot="10800000">
            <a:off x="7839038" y="9001701"/>
            <a:ext cx="0" cy="425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7357645" y="9423050"/>
            <a:ext cx="1866285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Relax and Unwind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08921" y="5187100"/>
            <a:ext cx="15600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3" name="Google Shape;163;p1"/>
          <p:cNvCxnSpPr>
            <a:stCxn id="162" idx="1"/>
          </p:cNvCxnSpPr>
          <p:nvPr/>
        </p:nvCxnSpPr>
        <p:spPr>
          <a:xfrm rot="10800000">
            <a:off x="1401421" y="520855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4" name="Google Shape;164;p1"/>
          <p:cNvSpPr txBox="1"/>
          <p:nvPr/>
        </p:nvSpPr>
        <p:spPr>
          <a:xfrm>
            <a:off x="1948880" y="10218748"/>
            <a:ext cx="1412876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No Outsiders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5" name="Google Shape;165;p1"/>
          <p:cNvCxnSpPr>
            <a:stCxn id="164" idx="2"/>
          </p:cNvCxnSpPr>
          <p:nvPr/>
        </p:nvCxnSpPr>
        <p:spPr>
          <a:xfrm flipH="1">
            <a:off x="2534939" y="10437868"/>
            <a:ext cx="313174" cy="62583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6" name="Google Shape;166;p1"/>
          <p:cNvSpPr txBox="1"/>
          <p:nvPr/>
        </p:nvSpPr>
        <p:spPr>
          <a:xfrm>
            <a:off x="2817951" y="11939413"/>
            <a:ext cx="15195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Gym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 rot="10800000" flipH="1">
            <a:off x="3467501" y="11220462"/>
            <a:ext cx="304500" cy="698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8" name="Google Shape;168;p1"/>
          <p:cNvCxnSpPr/>
          <p:nvPr/>
        </p:nvCxnSpPr>
        <p:spPr>
          <a:xfrm rot="10800000" flipH="1">
            <a:off x="1609725" y="11180325"/>
            <a:ext cx="444300" cy="411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9" name="Google Shape;169;p1"/>
          <p:cNvSpPr txBox="1"/>
          <p:nvPr/>
        </p:nvSpPr>
        <p:spPr>
          <a:xfrm>
            <a:off x="390576" y="11583638"/>
            <a:ext cx="15195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cs typeface="Calibri"/>
              </a:rPr>
              <a:t>Panathlon</a:t>
            </a:r>
            <a:endParaRPr lang="en-US" dirty="0" err="1">
              <a:solidFill>
                <a:schemeClr val="dk1"/>
              </a:solidFill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4151995" y="9897607"/>
            <a:ext cx="12972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Christian 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1" name="Google Shape;171;p1"/>
          <p:cNvCxnSpPr>
            <a:cxnSpLocks/>
          </p:cNvCxnSpPr>
          <p:nvPr/>
        </p:nvCxnSpPr>
        <p:spPr>
          <a:xfrm flipH="1">
            <a:off x="4869649" y="10174507"/>
            <a:ext cx="162300" cy="975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104220" y="8581357"/>
            <a:ext cx="12972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844988" y="9769777"/>
            <a:ext cx="1605672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Christmas Crafts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740242" y="7915050"/>
            <a:ext cx="982453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Bat skills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5" name="Google Shape;175;p1"/>
          <p:cNvCxnSpPr>
            <a:stCxn id="173" idx="0"/>
          </p:cNvCxnSpPr>
          <p:nvPr/>
        </p:nvCxnSpPr>
        <p:spPr>
          <a:xfrm flipH="1" flipV="1">
            <a:off x="2023188" y="9012877"/>
            <a:ext cx="624636" cy="756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6" name="Google Shape;176;p1"/>
          <p:cNvCxnSpPr/>
          <p:nvPr/>
        </p:nvCxnSpPr>
        <p:spPr>
          <a:xfrm>
            <a:off x="638175" y="8858250"/>
            <a:ext cx="553200" cy="783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7" name="Google Shape;177;p1"/>
          <p:cNvCxnSpPr/>
          <p:nvPr/>
        </p:nvCxnSpPr>
        <p:spPr>
          <a:xfrm>
            <a:off x="1258153" y="8192105"/>
            <a:ext cx="526500" cy="70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8" name="Google Shape;178;p1"/>
          <p:cNvSpPr txBox="1"/>
          <p:nvPr/>
        </p:nvSpPr>
        <p:spPr>
          <a:xfrm>
            <a:off x="6017070" y="7646976"/>
            <a:ext cx="15195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Gressenhall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 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9" name="Google Shape;179;p1"/>
          <p:cNvCxnSpPr/>
          <p:nvPr/>
        </p:nvCxnSpPr>
        <p:spPr>
          <a:xfrm rot="10800000" flipH="1">
            <a:off x="7476938" y="7019884"/>
            <a:ext cx="362100" cy="660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4800575" y="5814975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5449171" y="6105173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"/>
          <p:cNvSpPr txBox="1"/>
          <p:nvPr/>
        </p:nvSpPr>
        <p:spPr>
          <a:xfrm>
            <a:off x="4531401" y="11961125"/>
            <a:ext cx="16764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SeaLife Visit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3" name="Google Shape;183;p1"/>
          <p:cNvCxnSpPr/>
          <p:nvPr/>
        </p:nvCxnSpPr>
        <p:spPr>
          <a:xfrm rot="10800000" flipH="1">
            <a:off x="5172075" y="11134350"/>
            <a:ext cx="327600" cy="848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947601" y="11974313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Football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5544599" y="9986222"/>
            <a:ext cx="779267" cy="64629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Outdoor sports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6" name="Google Shape;186;p1"/>
          <p:cNvCxnSpPr/>
          <p:nvPr/>
        </p:nvCxnSpPr>
        <p:spPr>
          <a:xfrm flipH="1">
            <a:off x="5858132" y="10589143"/>
            <a:ext cx="332453" cy="47166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7" name="Google Shape;187;p1"/>
          <p:cNvSpPr txBox="1"/>
          <p:nvPr/>
        </p:nvSpPr>
        <p:spPr>
          <a:xfrm>
            <a:off x="3799963" y="9417700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8" name="Google Shape;188;p1"/>
          <p:cNvCxnSpPr>
            <a:stCxn id="187" idx="0"/>
          </p:cNvCxnSpPr>
          <p:nvPr/>
        </p:nvCxnSpPr>
        <p:spPr>
          <a:xfrm rot="10800000">
            <a:off x="4611463" y="8859100"/>
            <a:ext cx="26700" cy="55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9" name="Google Shape;189;p1"/>
          <p:cNvSpPr txBox="1"/>
          <p:nvPr/>
        </p:nvSpPr>
        <p:spPr>
          <a:xfrm>
            <a:off x="6252000" y="80356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0" name="Google Shape;190;p1"/>
          <p:cNvCxnSpPr/>
          <p:nvPr/>
        </p:nvCxnSpPr>
        <p:spPr>
          <a:xfrm rot="10800000" flipH="1">
            <a:off x="7743601" y="7035234"/>
            <a:ext cx="632700" cy="1032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1" name="Google Shape;191;p1"/>
          <p:cNvSpPr txBox="1"/>
          <p:nvPr/>
        </p:nvSpPr>
        <p:spPr>
          <a:xfrm>
            <a:off x="7279068" y="5536063"/>
            <a:ext cx="19767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92" name="Google Shape;192;p1"/>
          <p:cNvSpPr txBox="1"/>
          <p:nvPr/>
        </p:nvSpPr>
        <p:spPr>
          <a:xfrm>
            <a:off x="6187775" y="5899150"/>
            <a:ext cx="15840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Buddhist 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3" name="Google Shape;193;p1"/>
          <p:cNvCxnSpPr>
            <a:stCxn id="192" idx="2"/>
          </p:cNvCxnSpPr>
          <p:nvPr/>
        </p:nvCxnSpPr>
        <p:spPr>
          <a:xfrm flipH="1">
            <a:off x="6706775" y="6176050"/>
            <a:ext cx="273000" cy="50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4" name="Google Shape;194;p1"/>
          <p:cNvCxnSpPr>
            <a:stCxn id="191" idx="2"/>
          </p:cNvCxnSpPr>
          <p:nvPr/>
        </p:nvCxnSpPr>
        <p:spPr>
          <a:xfrm flipH="1">
            <a:off x="7641918" y="5812963"/>
            <a:ext cx="625500" cy="81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5" name="Google Shape;195;p1"/>
          <p:cNvSpPr txBox="1"/>
          <p:nvPr/>
        </p:nvSpPr>
        <p:spPr>
          <a:xfrm>
            <a:off x="4206225" y="7494425"/>
            <a:ext cx="1403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6" name="Google Shape;196;p1"/>
          <p:cNvCxnSpPr/>
          <p:nvPr/>
        </p:nvCxnSpPr>
        <p:spPr>
          <a:xfrm rot="10800000" flipH="1">
            <a:off x="5090113" y="68769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7" name="Google Shape;197;p1"/>
          <p:cNvSpPr txBox="1"/>
          <p:nvPr/>
        </p:nvSpPr>
        <p:spPr>
          <a:xfrm>
            <a:off x="2032125" y="74062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8" name="Google Shape;198;p1"/>
          <p:cNvCxnSpPr/>
          <p:nvPr/>
        </p:nvCxnSpPr>
        <p:spPr>
          <a:xfrm rot="10800000" flipH="1">
            <a:off x="3042688" y="6752122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9" name="Google Shape;199;p1"/>
          <p:cNvSpPr txBox="1"/>
          <p:nvPr/>
        </p:nvSpPr>
        <p:spPr>
          <a:xfrm>
            <a:off x="351775" y="7114225"/>
            <a:ext cx="15840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Planetarium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0" name="Google Shape;200;p1"/>
          <p:cNvCxnSpPr/>
          <p:nvPr/>
        </p:nvCxnSpPr>
        <p:spPr>
          <a:xfrm rot="10800000" flipH="1">
            <a:off x="1021988" y="6495447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1" name="Google Shape;201;p1"/>
          <p:cNvSpPr txBox="1"/>
          <p:nvPr/>
        </p:nvSpPr>
        <p:spPr>
          <a:xfrm>
            <a:off x="51127" y="4466697"/>
            <a:ext cx="1403400" cy="2769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2" name="Google Shape;202;p1"/>
          <p:cNvCxnSpPr/>
          <p:nvPr/>
        </p:nvCxnSpPr>
        <p:spPr>
          <a:xfrm>
            <a:off x="589876" y="4743772"/>
            <a:ext cx="638700" cy="790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3" name="Google Shape;203;p1"/>
          <p:cNvSpPr txBox="1"/>
          <p:nvPr/>
        </p:nvSpPr>
        <p:spPr>
          <a:xfrm>
            <a:off x="6401750" y="11961125"/>
            <a:ext cx="14034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the teacher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1"/>
          <p:cNvCxnSpPr/>
          <p:nvPr/>
        </p:nvCxnSpPr>
        <p:spPr>
          <a:xfrm rot="10800000">
            <a:off x="7138201" y="11214837"/>
            <a:ext cx="7800" cy="74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5" name="Google Shape;205;p1"/>
          <p:cNvSpPr txBox="1"/>
          <p:nvPr/>
        </p:nvSpPr>
        <p:spPr>
          <a:xfrm>
            <a:off x="104226" y="6522300"/>
            <a:ext cx="10299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6" name="Google Shape;206;p1"/>
          <p:cNvCxnSpPr/>
          <p:nvPr/>
        </p:nvCxnSpPr>
        <p:spPr>
          <a:xfrm rot="10800000" flipH="1">
            <a:off x="638163" y="58775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7" name="Google Shape;207;p1"/>
          <p:cNvSpPr txBox="1"/>
          <p:nvPr/>
        </p:nvSpPr>
        <p:spPr>
          <a:xfrm>
            <a:off x="8500250" y="6522300"/>
            <a:ext cx="10701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8" name="Google Shape;208;p1"/>
          <p:cNvCxnSpPr/>
          <p:nvPr/>
        </p:nvCxnSpPr>
        <p:spPr>
          <a:xfrm flipH="1">
            <a:off x="8810500" y="6816475"/>
            <a:ext cx="207900" cy="45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9" name="Google Shape;209;p1"/>
          <p:cNvCxnSpPr/>
          <p:nvPr/>
        </p:nvCxnSpPr>
        <p:spPr>
          <a:xfrm rot="10800000" flipH="1">
            <a:off x="2057400" y="11274375"/>
            <a:ext cx="581100" cy="717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0" name="Google Shape;210;p1"/>
          <p:cNvSpPr txBox="1"/>
          <p:nvPr/>
        </p:nvSpPr>
        <p:spPr>
          <a:xfrm>
            <a:off x="4315475" y="3641750"/>
            <a:ext cx="12972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1" name="Google Shape;211;p1"/>
          <p:cNvCxnSpPr>
            <a:stCxn id="210" idx="2"/>
          </p:cNvCxnSpPr>
          <p:nvPr/>
        </p:nvCxnSpPr>
        <p:spPr>
          <a:xfrm>
            <a:off x="4964075" y="3918650"/>
            <a:ext cx="199200" cy="748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2" name="Google Shape;212;p1"/>
          <p:cNvSpPr txBox="1"/>
          <p:nvPr/>
        </p:nvSpPr>
        <p:spPr>
          <a:xfrm>
            <a:off x="6868848" y="3796825"/>
            <a:ext cx="9936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3" name="Google Shape;213;p1"/>
          <p:cNvCxnSpPr/>
          <p:nvPr/>
        </p:nvCxnSpPr>
        <p:spPr>
          <a:xfrm flipH="1">
            <a:off x="7360559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4" name="Google Shape;214;p1"/>
          <p:cNvSpPr txBox="1"/>
          <p:nvPr/>
        </p:nvSpPr>
        <p:spPr>
          <a:xfrm>
            <a:off x="8270490" y="505931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5" name="Google Shape;215;p1"/>
          <p:cNvCxnSpPr/>
          <p:nvPr/>
        </p:nvCxnSpPr>
        <p:spPr>
          <a:xfrm rot="10800000">
            <a:off x="8369391" y="4382530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6" name="Google Shape;216;p1"/>
          <p:cNvSpPr txBox="1"/>
          <p:nvPr/>
        </p:nvSpPr>
        <p:spPr>
          <a:xfrm>
            <a:off x="5660900" y="3815100"/>
            <a:ext cx="11613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7" name="Google Shape;217;p1"/>
          <p:cNvCxnSpPr/>
          <p:nvPr/>
        </p:nvCxnSpPr>
        <p:spPr>
          <a:xfrm flipH="1">
            <a:off x="6123384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8" name="Google Shape;218;p1"/>
          <p:cNvCxnSpPr/>
          <p:nvPr/>
        </p:nvCxnSpPr>
        <p:spPr>
          <a:xfrm rot="10800000" flipH="1">
            <a:off x="5472191" y="46933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9" name="Google Shape;219;p1"/>
          <p:cNvSpPr txBox="1"/>
          <p:nvPr/>
        </p:nvSpPr>
        <p:spPr>
          <a:xfrm>
            <a:off x="6206527" y="5103500"/>
            <a:ext cx="12972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err="1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Benacre</a:t>
            </a:r>
            <a:endParaRPr lang="en-US" sz="1200" b="1" i="0" u="none" strike="noStrike" cap="none" dirty="0" err="1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20" name="Google Shape;220;p1"/>
          <p:cNvSpPr txBox="1"/>
          <p:nvPr/>
        </p:nvSpPr>
        <p:spPr>
          <a:xfrm>
            <a:off x="8275940" y="4641267"/>
            <a:ext cx="12879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21" name="Google Shape;221;p1"/>
          <p:cNvCxnSpPr/>
          <p:nvPr/>
        </p:nvCxnSpPr>
        <p:spPr>
          <a:xfrm rot="10800000">
            <a:off x="7791441" y="4931755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" name="Google Shape;209;p1">
            <a:extLst>
              <a:ext uri="{FF2B5EF4-FFF2-40B4-BE49-F238E27FC236}">
                <a16:creationId xmlns:a16="http://schemas.microsoft.com/office/drawing/2014/main" id="{2D4B91B5-30DE-5522-DCBB-DFC7978FFC8A}"/>
              </a:ext>
            </a:extLst>
          </p:cNvPr>
          <p:cNvCxnSpPr>
            <a:cxnSpLocks/>
          </p:cNvCxnSpPr>
          <p:nvPr/>
        </p:nvCxnSpPr>
        <p:spPr>
          <a:xfrm flipH="1">
            <a:off x="3409681" y="10603849"/>
            <a:ext cx="228639" cy="47773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" name="Google Shape;184;p1">
            <a:extLst>
              <a:ext uri="{FF2B5EF4-FFF2-40B4-BE49-F238E27FC236}">
                <a16:creationId xmlns:a16="http://schemas.microsoft.com/office/drawing/2014/main" id="{D45D71B9-E63A-76C5-51C4-5AB621D4519B}"/>
              </a:ext>
            </a:extLst>
          </p:cNvPr>
          <p:cNvSpPr txBox="1"/>
          <p:nvPr/>
        </p:nvSpPr>
        <p:spPr>
          <a:xfrm>
            <a:off x="3396100" y="10239156"/>
            <a:ext cx="1425766" cy="461624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Tag Rugby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5" name="Picture 4" descr="Westwood Primary School - Home">
            <a:extLst>
              <a:ext uri="{FF2B5EF4-FFF2-40B4-BE49-F238E27FC236}">
                <a16:creationId xmlns:a16="http://schemas.microsoft.com/office/drawing/2014/main" id="{017C12F9-98B6-50F5-16F1-A45329038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5229" y="265496"/>
            <a:ext cx="1038225" cy="1666875"/>
          </a:xfrm>
          <a:prstGeom prst="rect">
            <a:avLst/>
          </a:prstGeom>
        </p:spPr>
      </p:pic>
      <p:sp>
        <p:nvSpPr>
          <p:cNvPr id="4" name="Google Shape;185;p1">
            <a:extLst>
              <a:ext uri="{FF2B5EF4-FFF2-40B4-BE49-F238E27FC236}">
                <a16:creationId xmlns:a16="http://schemas.microsoft.com/office/drawing/2014/main" id="{79AC10EC-CA63-88A1-8171-5F50F53A2616}"/>
              </a:ext>
            </a:extLst>
          </p:cNvPr>
          <p:cNvSpPr txBox="1"/>
          <p:nvPr/>
        </p:nvSpPr>
        <p:spPr>
          <a:xfrm>
            <a:off x="6431456" y="9889824"/>
            <a:ext cx="779267" cy="64629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Board games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6" name="Google Shape;131;p1">
            <a:extLst>
              <a:ext uri="{FF2B5EF4-FFF2-40B4-BE49-F238E27FC236}">
                <a16:creationId xmlns:a16="http://schemas.microsoft.com/office/drawing/2014/main" id="{6BAFB647-6847-6390-549C-C07E4A1A5873}"/>
              </a:ext>
            </a:extLst>
          </p:cNvPr>
          <p:cNvCxnSpPr>
            <a:cxnSpLocks/>
          </p:cNvCxnSpPr>
          <p:nvPr/>
        </p:nvCxnSpPr>
        <p:spPr>
          <a:xfrm flipH="1">
            <a:off x="6502414" y="10545092"/>
            <a:ext cx="321043" cy="50960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7" name="Google Shape;133;p1">
            <a:extLst>
              <a:ext uri="{FF2B5EF4-FFF2-40B4-BE49-F238E27FC236}">
                <a16:creationId xmlns:a16="http://schemas.microsoft.com/office/drawing/2014/main" id="{0095D3B8-2DE9-02E2-374D-D92716ADAD97}"/>
              </a:ext>
            </a:extLst>
          </p:cNvPr>
          <p:cNvSpPr txBox="1"/>
          <p:nvPr/>
        </p:nvSpPr>
        <p:spPr>
          <a:xfrm>
            <a:off x="3992039" y="11563204"/>
            <a:ext cx="103709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8" name="Google Shape;132;p1">
            <a:extLst>
              <a:ext uri="{FF2B5EF4-FFF2-40B4-BE49-F238E27FC236}">
                <a16:creationId xmlns:a16="http://schemas.microsoft.com/office/drawing/2014/main" id="{08707959-E909-DE0A-CB2A-C77B57A34745}"/>
              </a:ext>
            </a:extLst>
          </p:cNvPr>
          <p:cNvCxnSpPr>
            <a:cxnSpLocks/>
          </p:cNvCxnSpPr>
          <p:nvPr/>
        </p:nvCxnSpPr>
        <p:spPr>
          <a:xfrm rot="10800000">
            <a:off x="4385269" y="11114682"/>
            <a:ext cx="0" cy="45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9" name="Google Shape;133;p1">
            <a:extLst>
              <a:ext uri="{FF2B5EF4-FFF2-40B4-BE49-F238E27FC236}">
                <a16:creationId xmlns:a16="http://schemas.microsoft.com/office/drawing/2014/main" id="{828F515A-CC83-D72A-DFFF-B913355A6406}"/>
              </a:ext>
            </a:extLst>
          </p:cNvPr>
          <p:cNvSpPr txBox="1"/>
          <p:nvPr/>
        </p:nvSpPr>
        <p:spPr>
          <a:xfrm>
            <a:off x="2430397" y="11563203"/>
            <a:ext cx="103709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Running 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0" name="Google Shape;132;p1">
            <a:extLst>
              <a:ext uri="{FF2B5EF4-FFF2-40B4-BE49-F238E27FC236}">
                <a16:creationId xmlns:a16="http://schemas.microsoft.com/office/drawing/2014/main" id="{B8CFB749-03EB-AC8B-B0B8-69CF09EB6137}"/>
              </a:ext>
            </a:extLst>
          </p:cNvPr>
          <p:cNvCxnSpPr>
            <a:cxnSpLocks/>
          </p:cNvCxnSpPr>
          <p:nvPr/>
        </p:nvCxnSpPr>
        <p:spPr>
          <a:xfrm flipV="1">
            <a:off x="2881466" y="11230358"/>
            <a:ext cx="77118" cy="317144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1" name="Google Shape;174;p1">
            <a:extLst>
              <a:ext uri="{FF2B5EF4-FFF2-40B4-BE49-F238E27FC236}">
                <a16:creationId xmlns:a16="http://schemas.microsoft.com/office/drawing/2014/main" id="{3C14942F-CDB8-E622-B46F-53E9832A4EB9}"/>
              </a:ext>
            </a:extLst>
          </p:cNvPr>
          <p:cNvSpPr txBox="1"/>
          <p:nvPr/>
        </p:nvSpPr>
        <p:spPr>
          <a:xfrm>
            <a:off x="2109087" y="8242801"/>
            <a:ext cx="1464440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Give it a go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2" name="Google Shape;137;p1">
            <a:extLst>
              <a:ext uri="{FF2B5EF4-FFF2-40B4-BE49-F238E27FC236}">
                <a16:creationId xmlns:a16="http://schemas.microsoft.com/office/drawing/2014/main" id="{D6377C9A-394E-751A-B7F7-B1444FA020C2}"/>
              </a:ext>
            </a:extLst>
          </p:cNvPr>
          <p:cNvCxnSpPr>
            <a:cxnSpLocks/>
          </p:cNvCxnSpPr>
          <p:nvPr/>
        </p:nvCxnSpPr>
        <p:spPr>
          <a:xfrm flipH="1">
            <a:off x="2748235" y="8486774"/>
            <a:ext cx="85279" cy="42508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6BEDBC-B4B0-4C19-B9D2-047A29641C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1CF95B-517E-48E4-9B15-6B3520930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A3 Paper (297x420 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215</cp:revision>
  <dcterms:created xsi:type="dcterms:W3CDTF">2019-12-03T13:18:29Z</dcterms:created>
  <dcterms:modified xsi:type="dcterms:W3CDTF">2024-10-16T13:51:00Z</dcterms:modified>
</cp:coreProperties>
</file>