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uW6f9sawv8nMAAu67bQQitUvU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1E991-5F84-88C0-E54C-EFC8AF2B0EEB}" v="372" dt="2024-10-16T13:45:59.588"/>
    <p1510:client id="{4EFF1E51-CCA6-9A5C-9992-849F4EE20611}" v="380" dt="2024-10-16T10:39:29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467" y="34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4EFF1E51-CCA6-9A5C-9992-849F4EE20611}"/>
    <pc:docChg chg="modSld">
      <pc:chgData name="Stephen Moore (GRO)" userId="S::smoore@groveprimaryschool.org::5f1fa289-3524-45b2-9928-252802ad9355" providerId="AD" clId="Web-{4EFF1E51-CCA6-9A5C-9992-849F4EE20611}" dt="2024-10-16T10:39:29.550" v="247" actId="20577"/>
      <pc:docMkLst>
        <pc:docMk/>
      </pc:docMkLst>
      <pc:sldChg chg="addSp delSp modSp">
        <pc:chgData name="Stephen Moore (GRO)" userId="S::smoore@groveprimaryschool.org::5f1fa289-3524-45b2-9928-252802ad9355" providerId="AD" clId="Web-{4EFF1E51-CCA6-9A5C-9992-849F4EE20611}" dt="2024-10-16T10:39:29.550" v="247" actId="20577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4EFF1E51-CCA6-9A5C-9992-849F4EE20611}" dt="2024-10-16T09:18:31.247" v="100" actId="14100"/>
          <ac:spMkLst>
            <pc:docMk/>
            <pc:sldMk cId="0" sldId="256"/>
            <ac:spMk id="2" creationId="{78241B2F-905B-E85E-6C8D-263AC66F2836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18:08.293" v="95" actId="14100"/>
          <ac:spMkLst>
            <pc:docMk/>
            <pc:sldMk cId="0" sldId="256"/>
            <ac:spMk id="5" creationId="{0499ED34-D3C1-4DE6-976B-D86ED4764D4C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19:44.969" v="119" actId="14100"/>
          <ac:spMkLst>
            <pc:docMk/>
            <pc:sldMk cId="0" sldId="256"/>
            <ac:spMk id="7" creationId="{B860763B-4B25-2EF4-2F17-80708DE3AACB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25:08.232" v="132" actId="1076"/>
          <ac:spMkLst>
            <pc:docMk/>
            <pc:sldMk cId="0" sldId="256"/>
            <ac:spMk id="9" creationId="{335E5EBE-688E-3EA3-C322-DDAAB3E8DFD6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25:29.014" v="134" actId="1076"/>
          <ac:spMkLst>
            <pc:docMk/>
            <pc:sldMk cId="0" sldId="256"/>
            <ac:spMk id="10" creationId="{603FDC87-829C-3D4A-2368-97B2AEAE2643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26:22.938" v="139" actId="1076"/>
          <ac:spMkLst>
            <pc:docMk/>
            <pc:sldMk cId="0" sldId="256"/>
            <ac:spMk id="12" creationId="{BFAC2B18-5DA3-3517-370F-9C9D664E73E5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27:28.144" v="149" actId="1076"/>
          <ac:spMkLst>
            <pc:docMk/>
            <pc:sldMk cId="0" sldId="256"/>
            <ac:spMk id="15" creationId="{E0F83270-E501-C20A-7719-1D0C0A3CD903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27:57.035" v="154" actId="1076"/>
          <ac:spMkLst>
            <pc:docMk/>
            <pc:sldMk cId="0" sldId="256"/>
            <ac:spMk id="17" creationId="{294554AE-B101-D219-F56F-CEB22C1274FD}"/>
          </ac:spMkLst>
        </pc:spChg>
        <pc:spChg chg="add del mod">
          <ac:chgData name="Stephen Moore (GRO)" userId="S::smoore@groveprimaryschool.org::5f1fa289-3524-45b2-9928-252802ad9355" providerId="AD" clId="Web-{4EFF1E51-CCA6-9A5C-9992-849F4EE20611}" dt="2024-10-16T09:47:58.162" v="238"/>
          <ac:spMkLst>
            <pc:docMk/>
            <pc:sldMk cId="0" sldId="256"/>
            <ac:spMk id="19" creationId="{5DA1C1C3-2D89-546C-3B60-2750F6C0D8C9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45:52.892" v="229" actId="1076"/>
          <ac:spMkLst>
            <pc:docMk/>
            <pc:sldMk cId="0" sldId="256"/>
            <ac:spMk id="21" creationId="{335ACA63-3019-3FDF-456A-962BF0D89F24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45:35.203" v="226" actId="1076"/>
          <ac:spMkLst>
            <pc:docMk/>
            <pc:sldMk cId="0" sldId="256"/>
            <ac:spMk id="22" creationId="{DDAA545B-D67A-36C8-20C2-21FCB9465E2E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47:01.426" v="231" actId="1076"/>
          <ac:spMkLst>
            <pc:docMk/>
            <pc:sldMk cId="0" sldId="256"/>
            <ac:spMk id="23" creationId="{71C6BFBF-8024-237D-CC69-76FB6E697724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46:18.565" v="230" actId="1076"/>
          <ac:spMkLst>
            <pc:docMk/>
            <pc:sldMk cId="0" sldId="256"/>
            <ac:spMk id="24" creationId="{C53D0FA7-046E-22E4-996F-C0BE9C40A839}"/>
          </ac:spMkLst>
        </pc:spChg>
        <pc:spChg chg="add mod">
          <ac:chgData name="Stephen Moore (GRO)" userId="S::smoore@groveprimaryschool.org::5f1fa289-3524-45b2-9928-252802ad9355" providerId="AD" clId="Web-{4EFF1E51-CCA6-9A5C-9992-849F4EE20611}" dt="2024-10-16T09:48:38.992" v="241" actId="1076"/>
          <ac:spMkLst>
            <pc:docMk/>
            <pc:sldMk cId="0" sldId="256"/>
            <ac:spMk id="27" creationId="{C962D0C6-DE4C-3A2A-8162-F5C89DF89856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4:41.378" v="55"/>
          <ac:spMkLst>
            <pc:docMk/>
            <pc:sldMk cId="0" sldId="256"/>
            <ac:spMk id="10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7:00.884" v="78" actId="1076"/>
          <ac:spMkLst>
            <pc:docMk/>
            <pc:sldMk cId="0" sldId="256"/>
            <ac:spMk id="11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8:19.184" v="97" actId="1076"/>
          <ac:spMkLst>
            <pc:docMk/>
            <pc:sldMk cId="0" sldId="256"/>
            <ac:spMk id="13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8:46.747" v="103" actId="1076"/>
          <ac:spMkLst>
            <pc:docMk/>
            <pc:sldMk cId="0" sldId="256"/>
            <ac:spMk id="13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3:15.047" v="23" actId="20577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7:29.276" v="83" actId="1076"/>
          <ac:spMkLst>
            <pc:docMk/>
            <pc:sldMk cId="0" sldId="256"/>
            <ac:spMk id="13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35:15.241" v="198"/>
          <ac:spMkLst>
            <pc:docMk/>
            <pc:sldMk cId="0" sldId="256"/>
            <ac:spMk id="14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7:42.932" v="86" actId="1076"/>
          <ac:spMkLst>
            <pc:docMk/>
            <pc:sldMk cId="0" sldId="256"/>
            <ac:spMk id="145" creationId="{00000000-0000-0000-0000-000000000000}"/>
          </ac:spMkLst>
        </pc:spChg>
        <pc:spChg chg="add del mod">
          <ac:chgData name="Stephen Moore (GRO)" userId="S::smoore@groveprimaryschool.org::5f1fa289-3524-45b2-9928-252802ad9355" providerId="AD" clId="Web-{4EFF1E51-CCA6-9A5C-9992-849F4EE20611}" dt="2024-10-16T09:30:11.322" v="166"/>
          <ac:spMkLst>
            <pc:docMk/>
            <pc:sldMk cId="0" sldId="256"/>
            <ac:spMk id="14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35:54.320" v="206"/>
          <ac:spMkLst>
            <pc:docMk/>
            <pc:sldMk cId="0" sldId="256"/>
            <ac:spMk id="15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33:28.174" v="186"/>
          <ac:spMkLst>
            <pc:docMk/>
            <pc:sldMk cId="0" sldId="256"/>
            <ac:spMk id="15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32:46.469" v="175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5:00.207" v="60" actId="20577"/>
          <ac:spMkLst>
            <pc:docMk/>
            <pc:sldMk cId="0" sldId="256"/>
            <ac:spMk id="15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37:29.293" v="214" actId="14100"/>
          <ac:spMkLst>
            <pc:docMk/>
            <pc:sldMk cId="0" sldId="256"/>
            <ac:spMk id="15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10:39:29.550" v="247" actId="20577"/>
          <ac:spMkLst>
            <pc:docMk/>
            <pc:sldMk cId="0" sldId="256"/>
            <ac:spMk id="16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3:09.484" v="2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4:30.409" v="51"/>
          <ac:spMkLst>
            <pc:docMk/>
            <pc:sldMk cId="0" sldId="256"/>
            <ac:spMk id="16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3:23.703" v="28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3:44.376" v="34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4:36.394" v="53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21:40.020" v="125"/>
          <ac:spMkLst>
            <pc:docMk/>
            <pc:sldMk cId="0" sldId="256"/>
            <ac:spMk id="17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27:22.612" v="147" actId="14100"/>
          <ac:spMkLst>
            <pc:docMk/>
            <pc:sldMk cId="0" sldId="256"/>
            <ac:spMk id="17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27:25.268" v="148" actId="14100"/>
          <ac:spMkLst>
            <pc:docMk/>
            <pc:sldMk cId="0" sldId="256"/>
            <ac:spMk id="180" creationId="{00000000-0000-0000-0000-000000000000}"/>
          </ac:spMkLst>
        </pc:spChg>
        <pc:spChg chg="add del mod">
          <ac:chgData name="Stephen Moore (GRO)" userId="S::smoore@groveprimaryschool.org::5f1fa289-3524-45b2-9928-252802ad9355" providerId="AD" clId="Web-{4EFF1E51-CCA6-9A5C-9992-849F4EE20611}" dt="2024-10-16T09:14:00.330" v="40" actId="20577"/>
          <ac:spMkLst>
            <pc:docMk/>
            <pc:sldMk cId="0" sldId="256"/>
            <ac:spMk id="18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4:06.720" v="42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FF1E51-CCA6-9A5C-9992-849F4EE20611}" dt="2024-10-16T09:13:20.406" v="25"/>
          <ac:spMkLst>
            <pc:docMk/>
            <pc:sldMk cId="0" sldId="256"/>
            <ac:spMk id="186" creationId="{00000000-0000-0000-0000-000000000000}"/>
          </ac:spMkLst>
        </pc:spChg>
        <pc:cxnChg chg="add mod">
          <ac:chgData name="Stephen Moore (GRO)" userId="S::smoore@groveprimaryschool.org::5f1fa289-3524-45b2-9928-252802ad9355" providerId="AD" clId="Web-{4EFF1E51-CCA6-9A5C-9992-849F4EE20611}" dt="2024-10-16T09:18:34.200" v="101" actId="1076"/>
          <ac:cxnSpMkLst>
            <pc:docMk/>
            <pc:sldMk cId="0" sldId="256"/>
            <ac:cxnSpMk id="3" creationId="{FDC2345C-D5DF-494A-FB65-C15FB8F4C57C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16:58.384" v="77" actId="1076"/>
          <ac:cxnSpMkLst>
            <pc:docMk/>
            <pc:sldMk cId="0" sldId="256"/>
            <ac:cxnSpMk id="4" creationId="{0EACAD3F-D61A-1B1E-E495-2BAA96414C0F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18:11.652" v="96" actId="1076"/>
          <ac:cxnSpMkLst>
            <pc:docMk/>
            <pc:sldMk cId="0" sldId="256"/>
            <ac:cxnSpMk id="6" creationId="{5058002E-AFB3-1C65-CE49-A7ABAE491A31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19:58.938" v="122" actId="14100"/>
          <ac:cxnSpMkLst>
            <pc:docMk/>
            <pc:sldMk cId="0" sldId="256"/>
            <ac:cxnSpMk id="8" creationId="{C7F8DE58-BD99-2C11-5320-B13249FEEE45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25:49.468" v="137" actId="14100"/>
          <ac:cxnSpMkLst>
            <pc:docMk/>
            <pc:sldMk cId="0" sldId="256"/>
            <ac:cxnSpMk id="11" creationId="{936BF25B-FFC3-0BF5-538B-70EFBA7B1229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26:39.376" v="141" actId="1076"/>
          <ac:cxnSpMkLst>
            <pc:docMk/>
            <pc:sldMk cId="0" sldId="256"/>
            <ac:cxnSpMk id="13" creationId="{AE113611-B890-57A2-32DF-5722DE55527F}"/>
          </ac:cxnSpMkLst>
        </pc:cxnChg>
        <pc:cxnChg chg="add del mod">
          <ac:chgData name="Stephen Moore (GRO)" userId="S::smoore@groveprimaryschool.org::5f1fa289-3524-45b2-9928-252802ad9355" providerId="AD" clId="Web-{4EFF1E51-CCA6-9A5C-9992-849F4EE20611}" dt="2024-10-16T09:26:47.111" v="143"/>
          <ac:cxnSpMkLst>
            <pc:docMk/>
            <pc:sldMk cId="0" sldId="256"/>
            <ac:cxnSpMk id="14" creationId="{BD726095-83AE-AC5E-F08B-8AFF1AC4BC8A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27:45.254" v="152" actId="1076"/>
          <ac:cxnSpMkLst>
            <pc:docMk/>
            <pc:sldMk cId="0" sldId="256"/>
            <ac:cxnSpMk id="16" creationId="{829C6F55-4543-135D-C040-FFF0A8F297C0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28:09.848" v="156" actId="1076"/>
          <ac:cxnSpMkLst>
            <pc:docMk/>
            <pc:sldMk cId="0" sldId="256"/>
            <ac:cxnSpMk id="18" creationId="{09DBC785-57A2-5666-31B4-05F7616C9BC8}"/>
          </ac:cxnSpMkLst>
        </pc:cxnChg>
        <pc:cxnChg chg="add del mod">
          <ac:chgData name="Stephen Moore (GRO)" userId="S::smoore@groveprimaryschool.org::5f1fa289-3524-45b2-9928-252802ad9355" providerId="AD" clId="Web-{4EFF1E51-CCA6-9A5C-9992-849F4EE20611}" dt="2024-10-16T09:48:01.928" v="239"/>
          <ac:cxnSpMkLst>
            <pc:docMk/>
            <pc:sldMk cId="0" sldId="256"/>
            <ac:cxnSpMk id="20" creationId="{53298D43-8B24-6A29-46FD-B263CBA9A5C5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47:24.348" v="234" actId="14100"/>
          <ac:cxnSpMkLst>
            <pc:docMk/>
            <pc:sldMk cId="0" sldId="256"/>
            <ac:cxnSpMk id="25" creationId="{208E567F-845D-078F-DC72-F3629605E298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47:45.631" v="237" actId="14100"/>
          <ac:cxnSpMkLst>
            <pc:docMk/>
            <pc:sldMk cId="0" sldId="256"/>
            <ac:cxnSpMk id="26" creationId="{1CEFA383-CED6-1262-9704-BEC8B25EA74C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48:57.759" v="244" actId="14100"/>
          <ac:cxnSpMkLst>
            <pc:docMk/>
            <pc:sldMk cId="0" sldId="256"/>
            <ac:cxnSpMk id="28" creationId="{322418FB-5B88-0618-2B49-4BB58B57A224}"/>
          </ac:cxnSpMkLst>
        </pc:cxnChg>
        <pc:cxnChg chg="add mod">
          <ac:chgData name="Stephen Moore (GRO)" userId="S::smoore@groveprimaryschool.org::5f1fa289-3524-45b2-9928-252802ad9355" providerId="AD" clId="Web-{4EFF1E51-CCA6-9A5C-9992-849F4EE20611}" dt="2024-10-16T09:49:13.634" v="246" actId="1076"/>
          <ac:cxnSpMkLst>
            <pc:docMk/>
            <pc:sldMk cId="0" sldId="256"/>
            <ac:cxnSpMk id="29" creationId="{319DB38F-7B7E-D9B1-AF79-1448640C88F7}"/>
          </ac:cxnSpMkLst>
        </pc:cxnChg>
        <pc:cxnChg chg="mod">
          <ac:chgData name="Stephen Moore (GRO)" userId="S::smoore@groveprimaryschool.org::5f1fa289-3524-45b2-9928-252802ad9355" providerId="AD" clId="Web-{4EFF1E51-CCA6-9A5C-9992-849F4EE20611}" dt="2024-10-16T09:18:48.638" v="104" actId="1076"/>
          <ac:cxnSpMkLst>
            <pc:docMk/>
            <pc:sldMk cId="0" sldId="256"/>
            <ac:cxnSpMk id="133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4EFF1E51-CCA6-9A5C-9992-849F4EE20611}" dt="2024-10-16T09:17:19.275" v="81" actId="14100"/>
          <ac:cxnSpMkLst>
            <pc:docMk/>
            <pc:sldMk cId="0" sldId="256"/>
            <ac:cxnSpMk id="134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4EFF1E51-CCA6-9A5C-9992-849F4EE20611}" dt="2024-10-16T09:18:22.871" v="98" actId="14100"/>
          <ac:cxnSpMkLst>
            <pc:docMk/>
            <pc:sldMk cId="0" sldId="256"/>
            <ac:cxnSpMk id="13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4EFF1E51-CCA6-9A5C-9992-849F4EE20611}" dt="2024-10-16T09:10:32.368" v="3" actId="1076"/>
          <ac:cxnSpMkLst>
            <pc:docMk/>
            <pc:sldMk cId="0" sldId="256"/>
            <ac:cxnSpMk id="144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4EFF1E51-CCA6-9A5C-9992-849F4EE20611}" dt="2024-10-16T09:21:08.003" v="123" actId="14100"/>
          <ac:cxnSpMkLst>
            <pc:docMk/>
            <pc:sldMk cId="0" sldId="256"/>
            <ac:cxnSpMk id="177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4EFF1E51-CCA6-9A5C-9992-849F4EE20611}" dt="2024-10-16T09:27:22.612" v="147" actId="14100"/>
          <ac:cxnSpMkLst>
            <pc:docMk/>
            <pc:sldMk cId="0" sldId="256"/>
            <ac:cxnSpMk id="179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4EFF1E51-CCA6-9A5C-9992-849F4EE20611}" dt="2024-10-16T09:27:31.503" v="150" actId="1076"/>
          <ac:cxnSpMkLst>
            <pc:docMk/>
            <pc:sldMk cId="0" sldId="256"/>
            <ac:cxnSpMk id="181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3101E991-5F84-88C0-E54C-EFC8AF2B0EEB}"/>
    <pc:docChg chg="modSld">
      <pc:chgData name="Stephen Moore (GRO)" userId="S::smoore@groveprimaryschool.org::5f1fa289-3524-45b2-9928-252802ad9355" providerId="AD" clId="Web-{3101E991-5F84-88C0-E54C-EFC8AF2B0EEB}" dt="2024-10-16T13:45:59.588" v="245" actId="14100"/>
      <pc:docMkLst>
        <pc:docMk/>
      </pc:docMkLst>
      <pc:sldChg chg="addSp delSp modSp">
        <pc:chgData name="Stephen Moore (GRO)" userId="S::smoore@groveprimaryschool.org::5f1fa289-3524-45b2-9928-252802ad9355" providerId="AD" clId="Web-{3101E991-5F84-88C0-E54C-EFC8AF2B0EEB}" dt="2024-10-16T13:45:59.588" v="245" actId="14100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3101E991-5F84-88C0-E54C-EFC8AF2B0EEB}" dt="2024-10-16T13:19:38.961" v="92" actId="1076"/>
          <ac:spMkLst>
            <pc:docMk/>
            <pc:sldMk cId="0" sldId="256"/>
            <ac:spMk id="2" creationId="{78241B2F-905B-E85E-6C8D-263AC66F2836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3:24:13.694" v="143" actId="1076"/>
          <ac:spMkLst>
            <pc:docMk/>
            <pc:sldMk cId="0" sldId="256"/>
            <ac:spMk id="5" creationId="{0499ED34-D3C1-4DE6-976B-D86ED4764D4C}"/>
          </ac:spMkLst>
        </pc:spChg>
        <pc:spChg chg="add mod">
          <ac:chgData name="Stephen Moore (GRO)" userId="S::smoore@groveprimaryschool.org::5f1fa289-3524-45b2-9928-252802ad9355" providerId="AD" clId="Web-{3101E991-5F84-88C0-E54C-EFC8AF2B0EEB}" dt="2024-10-16T13:22:53.737" v="127" actId="1076"/>
          <ac:spMkLst>
            <pc:docMk/>
            <pc:sldMk cId="0" sldId="256"/>
            <ac:spMk id="19" creationId="{33E0EB3D-81B6-5C3D-1E8C-BFC247E047C8}"/>
          </ac:spMkLst>
        </pc:spChg>
        <pc:spChg chg="add mod">
          <ac:chgData name="Stephen Moore (GRO)" userId="S::smoore@groveprimaryschool.org::5f1fa289-3524-45b2-9928-252802ad9355" providerId="AD" clId="Web-{3101E991-5F84-88C0-E54C-EFC8AF2B0EEB}" dt="2024-10-16T13:23:57.833" v="138" actId="14100"/>
          <ac:spMkLst>
            <pc:docMk/>
            <pc:sldMk cId="0" sldId="256"/>
            <ac:spMk id="30" creationId="{25BC95B6-FBE9-2C1F-2F01-201FF933A9C0}"/>
          </ac:spMkLst>
        </pc:spChg>
        <pc:spChg chg="add mod">
          <ac:chgData name="Stephen Moore (GRO)" userId="S::smoore@groveprimaryschool.org::5f1fa289-3524-45b2-9928-252802ad9355" providerId="AD" clId="Web-{3101E991-5F84-88C0-E54C-EFC8AF2B0EEB}" dt="2024-10-16T13:20:21.776" v="102" actId="14100"/>
          <ac:spMkLst>
            <pc:docMk/>
            <pc:sldMk cId="0" sldId="256"/>
            <ac:spMk id="32" creationId="{C8AB07AF-1C58-ABD8-E229-A29088352492}"/>
          </ac:spMkLst>
        </pc:spChg>
        <pc:spChg chg="add mod">
          <ac:chgData name="Stephen Moore (GRO)" userId="S::smoore@groveprimaryschool.org::5f1fa289-3524-45b2-9928-252802ad9355" providerId="AD" clId="Web-{3101E991-5F84-88C0-E54C-EFC8AF2B0EEB}" dt="2024-10-16T13:23:50.692" v="137" actId="20577"/>
          <ac:spMkLst>
            <pc:docMk/>
            <pc:sldMk cId="0" sldId="256"/>
            <ac:spMk id="34" creationId="{FFC08064-39A3-93C4-AC76-D742992E3315}"/>
          </ac:spMkLst>
        </pc:spChg>
        <pc:spChg chg="add mod">
          <ac:chgData name="Stephen Moore (GRO)" userId="S::smoore@groveprimaryschool.org::5f1fa289-3524-45b2-9928-252802ad9355" providerId="AD" clId="Web-{3101E991-5F84-88C0-E54C-EFC8AF2B0EEB}" dt="2024-10-16T13:25:15.509" v="171" actId="1076"/>
          <ac:spMkLst>
            <pc:docMk/>
            <pc:sldMk cId="0" sldId="256"/>
            <ac:spMk id="36" creationId="{6F95BA19-6AF9-F95F-1F93-C87D5C3653CD}"/>
          </ac:spMkLst>
        </pc:spChg>
        <pc:spChg chg="add mod">
          <ac:chgData name="Stephen Moore (GRO)" userId="S::smoore@groveprimaryschool.org::5f1fa289-3524-45b2-9928-252802ad9355" providerId="AD" clId="Web-{3101E991-5F84-88C0-E54C-EFC8AF2B0EEB}" dt="2024-10-16T13:43:47.363" v="217" actId="14100"/>
          <ac:spMkLst>
            <pc:docMk/>
            <pc:sldMk cId="0" sldId="256"/>
            <ac:spMk id="38" creationId="{5883FF29-2483-B256-A69A-868D57925F1E}"/>
          </ac:spMkLst>
        </pc:spChg>
        <pc:spChg chg="add mod">
          <ac:chgData name="Stephen Moore (GRO)" userId="S::smoore@groveprimaryschool.org::5f1fa289-3524-45b2-9928-252802ad9355" providerId="AD" clId="Web-{3101E991-5F84-88C0-E54C-EFC8AF2B0EEB}" dt="2024-10-16T13:44:53.538" v="231" actId="1076"/>
          <ac:spMkLst>
            <pc:docMk/>
            <pc:sldMk cId="0" sldId="256"/>
            <ac:spMk id="40" creationId="{1639AD15-6704-DF9B-B954-E286CCAE6800}"/>
          </ac:spMkLst>
        </pc:spChg>
        <pc:spChg chg="add mod">
          <ac:chgData name="Stephen Moore (GRO)" userId="S::smoore@groveprimaryschool.org::5f1fa289-3524-45b2-9928-252802ad9355" providerId="AD" clId="Web-{3101E991-5F84-88C0-E54C-EFC8AF2B0EEB}" dt="2024-10-16T13:45:47.009" v="242" actId="14100"/>
          <ac:spMkLst>
            <pc:docMk/>
            <pc:sldMk cId="0" sldId="256"/>
            <ac:spMk id="42" creationId="{8C93E1FD-F539-FBE4-F095-BBDD4061A09A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8:36.099" v="7"/>
          <ac:spMkLst>
            <pc:docMk/>
            <pc:sldMk cId="0" sldId="256"/>
            <ac:spMk id="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9:03.006" v="15"/>
          <ac:spMkLst>
            <pc:docMk/>
            <pc:sldMk cId="0" sldId="256"/>
            <ac:spMk id="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9:00.803" v="14"/>
          <ac:spMkLst>
            <pc:docMk/>
            <pc:sldMk cId="0" sldId="256"/>
            <ac:spMk id="8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8:55.959" v="13"/>
          <ac:spMkLst>
            <pc:docMk/>
            <pc:sldMk cId="0" sldId="256"/>
            <ac:spMk id="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8:52.287" v="12"/>
          <ac:spMkLst>
            <pc:docMk/>
            <pc:sldMk cId="0" sldId="256"/>
            <ac:spMk id="8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8:49.162" v="11"/>
          <ac:spMkLst>
            <pc:docMk/>
            <pc:sldMk cId="0" sldId="256"/>
            <ac:spMk id="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8:46.537" v="10"/>
          <ac:spMkLst>
            <pc:docMk/>
            <pc:sldMk cId="0" sldId="256"/>
            <ac:spMk id="9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8:41.677" v="9"/>
          <ac:spMkLst>
            <pc:docMk/>
            <pc:sldMk cId="0" sldId="256"/>
            <ac:spMk id="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8:38.240" v="8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9:14.459" v="17"/>
          <ac:spMkLst>
            <pc:docMk/>
            <pc:sldMk cId="0" sldId="256"/>
            <ac:spMk id="9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9:11.881" v="16"/>
          <ac:spMkLst>
            <pc:docMk/>
            <pc:sldMk cId="0" sldId="256"/>
            <ac:spMk id="9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3:22:51.361" v="126" actId="14100"/>
          <ac:spMkLst>
            <pc:docMk/>
            <pc:sldMk cId="0" sldId="256"/>
            <ac:spMk id="11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55:49.186" v="38" actId="14100"/>
          <ac:spMkLst>
            <pc:docMk/>
            <pc:sldMk cId="0" sldId="256"/>
            <ac:spMk id="13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3:24:03.912" v="140" actId="1076"/>
          <ac:spMkLst>
            <pc:docMk/>
            <pc:sldMk cId="0" sldId="256"/>
            <ac:spMk id="13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3:43:03.204" v="199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3:16:50.015" v="67" actId="14100"/>
          <ac:spMkLst>
            <pc:docMk/>
            <pc:sldMk cId="0" sldId="256"/>
            <ac:spMk id="13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3:24:28.913" v="147" actId="1076"/>
          <ac:spMkLst>
            <pc:docMk/>
            <pc:sldMk cId="0" sldId="256"/>
            <ac:spMk id="14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8:33.896" v="6"/>
          <ac:spMkLst>
            <pc:docMk/>
            <pc:sldMk cId="0" sldId="256"/>
            <ac:spMk id="15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1:19:52.398" v="33" actId="20577"/>
          <ac:spMkLst>
            <pc:docMk/>
            <pc:sldMk cId="0" sldId="256"/>
            <ac:spMk id="16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3:42:37.530" v="189" actId="1076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101E991-5F84-88C0-E54C-EFC8AF2B0EEB}" dt="2024-10-16T13:17:35.924" v="68" actId="1076"/>
          <ac:spMkLst>
            <pc:docMk/>
            <pc:sldMk cId="0" sldId="256"/>
            <ac:spMk id="176" creationId="{00000000-0000-0000-0000-000000000000}"/>
          </ac:spMkLst>
        </pc:spChg>
        <pc:grpChg chg="mod">
          <ac:chgData name="Stephen Moore (GRO)" userId="S::smoore@groveprimaryschool.org::5f1fa289-3524-45b2-9928-252802ad9355" providerId="AD" clId="Web-{3101E991-5F84-88C0-E54C-EFC8AF2B0EEB}" dt="2024-10-16T13:18:02.988" v="74" actId="1076"/>
          <ac:grpSpMkLst>
            <pc:docMk/>
            <pc:sldMk cId="0" sldId="256"/>
            <ac:grpSpMk id="105" creationId="{00000000-0000-0000-0000-000000000000}"/>
          </ac:grpSpMkLst>
        </pc:grpChg>
        <pc:picChg chg="add mod">
          <ac:chgData name="Stephen Moore (GRO)" userId="S::smoore@groveprimaryschool.org::5f1fa289-3524-45b2-9928-252802ad9355" providerId="AD" clId="Web-{3101E991-5F84-88C0-E54C-EFC8AF2B0EEB}" dt="2024-10-16T11:18:25.599" v="4" actId="1076"/>
          <ac:picMkLst>
            <pc:docMk/>
            <pc:sldMk cId="0" sldId="256"/>
            <ac:picMk id="14" creationId="{3680F067-13B5-5603-ECEE-42DD673DB16F}"/>
          </ac:picMkLst>
        </pc:picChg>
        <pc:picChg chg="del">
          <ac:chgData name="Stephen Moore (GRO)" userId="S::smoore@groveprimaryschool.org::5f1fa289-3524-45b2-9928-252802ad9355" providerId="AD" clId="Web-{3101E991-5F84-88C0-E54C-EFC8AF2B0EEB}" dt="2024-10-16T11:18:02.364" v="0"/>
          <ac:picMkLst>
            <pc:docMk/>
            <pc:sldMk cId="0" sldId="256"/>
            <ac:picMk id="165" creationId="{00000000-0000-0000-0000-000000000000}"/>
          </ac:picMkLst>
        </pc:picChg>
        <pc:cxnChg chg="mod">
          <ac:chgData name="Stephen Moore (GRO)" userId="S::smoore@groveprimaryschool.org::5f1fa289-3524-45b2-9928-252802ad9355" providerId="AD" clId="Web-{3101E991-5F84-88C0-E54C-EFC8AF2B0EEB}" dt="2024-10-16T13:27:18.078" v="175" actId="1076"/>
          <ac:cxnSpMkLst>
            <pc:docMk/>
            <pc:sldMk cId="0" sldId="256"/>
            <ac:cxnSpMk id="3" creationId="{FDC2345C-D5DF-494A-FB65-C15FB8F4C57C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23:10.237" v="132" actId="14100"/>
          <ac:cxnSpMkLst>
            <pc:docMk/>
            <pc:sldMk cId="0" sldId="256"/>
            <ac:cxnSpMk id="4" creationId="{0EACAD3F-D61A-1B1E-E495-2BAA96414C0F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24:15.553" v="144" actId="1076"/>
          <ac:cxnSpMkLst>
            <pc:docMk/>
            <pc:sldMk cId="0" sldId="256"/>
            <ac:cxnSpMk id="6" creationId="{5058002E-AFB3-1C65-CE49-A7ABAE491A31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19:50.946" v="95" actId="14100"/>
          <ac:cxnSpMkLst>
            <pc:docMk/>
            <pc:sldMk cId="0" sldId="256"/>
            <ac:cxnSpMk id="8" creationId="{C7F8DE58-BD99-2C11-5320-B13249FEEE45}"/>
          </ac:cxnSpMkLst>
        </pc:cxnChg>
        <pc:cxnChg chg="add mod">
          <ac:chgData name="Stephen Moore (GRO)" userId="S::smoore@groveprimaryschool.org::5f1fa289-3524-45b2-9928-252802ad9355" providerId="AD" clId="Web-{3101E991-5F84-88C0-E54C-EFC8AF2B0EEB}" dt="2024-10-16T13:22:56.252" v="128" actId="1076"/>
          <ac:cxnSpMkLst>
            <pc:docMk/>
            <pc:sldMk cId="0" sldId="256"/>
            <ac:cxnSpMk id="20" creationId="{899138D0-FB5C-78E2-81FF-4B8C1EEE8EDE}"/>
          </ac:cxnSpMkLst>
        </pc:cxnChg>
        <pc:cxnChg chg="add mod">
          <ac:chgData name="Stephen Moore (GRO)" userId="S::smoore@groveprimaryschool.org::5f1fa289-3524-45b2-9928-252802ad9355" providerId="AD" clId="Web-{3101E991-5F84-88C0-E54C-EFC8AF2B0EEB}" dt="2024-10-16T13:24:00.521" v="139" actId="1076"/>
          <ac:cxnSpMkLst>
            <pc:docMk/>
            <pc:sldMk cId="0" sldId="256"/>
            <ac:cxnSpMk id="31" creationId="{DED1273B-C176-0293-BCDB-211B5A7C65FB}"/>
          </ac:cxnSpMkLst>
        </pc:cxnChg>
        <pc:cxnChg chg="add mod">
          <ac:chgData name="Stephen Moore (GRO)" userId="S::smoore@groveprimaryschool.org::5f1fa289-3524-45b2-9928-252802ad9355" providerId="AD" clId="Web-{3101E991-5F84-88C0-E54C-EFC8AF2B0EEB}" dt="2024-10-16T13:20:37.823" v="105" actId="14100"/>
          <ac:cxnSpMkLst>
            <pc:docMk/>
            <pc:sldMk cId="0" sldId="256"/>
            <ac:cxnSpMk id="33" creationId="{17700A78-F85C-79DE-4FD4-FC3A0D625809}"/>
          </ac:cxnSpMkLst>
        </pc:cxnChg>
        <pc:cxnChg chg="add mod">
          <ac:chgData name="Stephen Moore (GRO)" userId="S::smoore@groveprimaryschool.org::5f1fa289-3524-45b2-9928-252802ad9355" providerId="AD" clId="Web-{3101E991-5F84-88C0-E54C-EFC8AF2B0EEB}" dt="2024-10-16T13:23:31.098" v="135" actId="14100"/>
          <ac:cxnSpMkLst>
            <pc:docMk/>
            <pc:sldMk cId="0" sldId="256"/>
            <ac:cxnSpMk id="35" creationId="{F776EB62-F130-D21F-D8A4-01B4CF9988F5}"/>
          </ac:cxnSpMkLst>
        </pc:cxnChg>
        <pc:cxnChg chg="add mod">
          <ac:chgData name="Stephen Moore (GRO)" userId="S::smoore@groveprimaryschool.org::5f1fa289-3524-45b2-9928-252802ad9355" providerId="AD" clId="Web-{3101E991-5F84-88C0-E54C-EFC8AF2B0EEB}" dt="2024-10-16T13:25:30.776" v="174" actId="14100"/>
          <ac:cxnSpMkLst>
            <pc:docMk/>
            <pc:sldMk cId="0" sldId="256"/>
            <ac:cxnSpMk id="37" creationId="{10081298-81D7-25E0-5D56-6F204424A7C9}"/>
          </ac:cxnSpMkLst>
        </pc:cxnChg>
        <pc:cxnChg chg="add mod">
          <ac:chgData name="Stephen Moore (GRO)" userId="S::smoore@groveprimaryschool.org::5f1fa289-3524-45b2-9928-252802ad9355" providerId="AD" clId="Web-{3101E991-5F84-88C0-E54C-EFC8AF2B0EEB}" dt="2024-10-16T13:44:02.395" v="220" actId="14100"/>
          <ac:cxnSpMkLst>
            <pc:docMk/>
            <pc:sldMk cId="0" sldId="256"/>
            <ac:cxnSpMk id="39" creationId="{42047313-0532-7CEB-FF42-1F9EF093C4E8}"/>
          </ac:cxnSpMkLst>
        </pc:cxnChg>
        <pc:cxnChg chg="add mod">
          <ac:chgData name="Stephen Moore (GRO)" userId="S::smoore@groveprimaryschool.org::5f1fa289-3524-45b2-9928-252802ad9355" providerId="AD" clId="Web-{3101E991-5F84-88C0-E54C-EFC8AF2B0EEB}" dt="2024-10-16T13:45:05.101" v="233" actId="1076"/>
          <ac:cxnSpMkLst>
            <pc:docMk/>
            <pc:sldMk cId="0" sldId="256"/>
            <ac:cxnSpMk id="41" creationId="{56A41D97-FB8A-E558-D7C3-6C883BD16D33}"/>
          </ac:cxnSpMkLst>
        </pc:cxnChg>
        <pc:cxnChg chg="add mod">
          <ac:chgData name="Stephen Moore (GRO)" userId="S::smoore@groveprimaryschool.org::5f1fa289-3524-45b2-9928-252802ad9355" providerId="AD" clId="Web-{3101E991-5F84-88C0-E54C-EFC8AF2B0EEB}" dt="2024-10-16T13:45:59.588" v="245" actId="14100"/>
          <ac:cxnSpMkLst>
            <pc:docMk/>
            <pc:sldMk cId="0" sldId="256"/>
            <ac:cxnSpMk id="43" creationId="{81FCE128-5803-A145-2505-A9D0F18D3A1C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21:22.560" v="115" actId="1076"/>
          <ac:cxnSpMkLst>
            <pc:docMk/>
            <pc:sldMk cId="0" sldId="256"/>
            <ac:cxnSpMk id="102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24:07.178" v="141" actId="1076"/>
          <ac:cxnSpMkLst>
            <pc:docMk/>
            <pc:sldMk cId="0" sldId="256"/>
            <ac:cxnSpMk id="133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21:05.465" v="112" actId="1076"/>
          <ac:cxnSpMkLst>
            <pc:docMk/>
            <pc:sldMk cId="0" sldId="256"/>
            <ac:cxnSpMk id="134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25:12.259" v="170" actId="1076"/>
          <ac:cxnSpMkLst>
            <pc:docMk/>
            <pc:sldMk cId="0" sldId="256"/>
            <ac:cxnSpMk id="144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42:37.530" v="189" actId="1076"/>
          <ac:cxnSpMkLst>
            <pc:docMk/>
            <pc:sldMk cId="0" sldId="256"/>
            <ac:cxnSpMk id="167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3101E991-5F84-88C0-E54C-EFC8AF2B0EEB}" dt="2024-10-16T13:18:01.238" v="73" actId="14100"/>
          <ac:cxnSpMkLst>
            <pc:docMk/>
            <pc:sldMk cId="0" sldId="256"/>
            <ac:cxnSpMk id="177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74025" y="8989275"/>
            <a:ext cx="2758200" cy="2142300"/>
          </a:xfrm>
          <a:prstGeom prst="blockArc">
            <a:avLst>
              <a:gd name="adj1" fmla="val 10889974"/>
              <a:gd name="adj2" fmla="val 156513"/>
              <a:gd name="adj3" fmla="val 2821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2000" cy="622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38" y="6733800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387894"/>
            <a:ext cx="5929312" cy="616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702648" y="4547474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71239" y="4306439"/>
            <a:ext cx="5961062" cy="628650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47836" y="2358181"/>
            <a:ext cx="2871840" cy="2307416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13950" y="10833300"/>
            <a:ext cx="5761500" cy="622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stCxn id="100" idx="2"/>
          </p:cNvCxnSpPr>
          <p:nvPr/>
        </p:nvCxnSpPr>
        <p:spPr>
          <a:xfrm>
            <a:off x="909525" y="3945963"/>
            <a:ext cx="722400" cy="5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1" name="Google Shape;101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994182" y="11100601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4" name="Google Shape;104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5" name="Google Shape;105;p1"/>
          <p:cNvGrpSpPr/>
          <p:nvPr/>
        </p:nvGrpSpPr>
        <p:grpSpPr>
          <a:xfrm>
            <a:off x="7664663" y="10471572"/>
            <a:ext cx="1221188" cy="1241391"/>
            <a:chOff x="7279073" y="10490852"/>
            <a:chExt cx="1221188" cy="1241391"/>
          </a:xfrm>
        </p:grpSpPr>
        <p:sp>
          <p:nvSpPr>
            <p:cNvPr id="106" name="Google Shape;106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7665374" y="11847686"/>
            <a:ext cx="1065846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3" name="Google Shape;113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4" name="Google Shape;11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8" name="Google Shape;11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2" name="Google Shape;12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6" name="Google Shape;12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30" name="Google Shape;13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3" name="Google Shape;133;p1"/>
          <p:cNvCxnSpPr/>
          <p:nvPr/>
        </p:nvCxnSpPr>
        <p:spPr>
          <a:xfrm flipH="1">
            <a:off x="5479936" y="10238226"/>
            <a:ext cx="154235" cy="81682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4" name="Google Shape;134;p1"/>
          <p:cNvCxnSpPr>
            <a:stCxn id="112" idx="0"/>
          </p:cNvCxnSpPr>
          <p:nvPr/>
        </p:nvCxnSpPr>
        <p:spPr>
          <a:xfrm flipH="1" flipV="1">
            <a:off x="7590099" y="11278808"/>
            <a:ext cx="608198" cy="568878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5" name="Google Shape;135;p1"/>
          <p:cNvCxnSpPr/>
          <p:nvPr/>
        </p:nvCxnSpPr>
        <p:spPr>
          <a:xfrm flipH="1" flipV="1">
            <a:off x="3835763" y="11112851"/>
            <a:ext cx="272715" cy="52422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6" name="Google Shape;136;p1"/>
          <p:cNvSpPr txBox="1"/>
          <p:nvPr/>
        </p:nvSpPr>
        <p:spPr>
          <a:xfrm>
            <a:off x="3457597" y="11553766"/>
            <a:ext cx="1438966" cy="461624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Y3 Boys Football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5402420" y="9957988"/>
            <a:ext cx="960184" cy="276959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Panathlon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1976629" y="7846454"/>
            <a:ext cx="1788467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Relax and Unwind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4975021" y="12012837"/>
            <a:ext cx="1526220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No Outsiders 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1918122" y="9671051"/>
            <a:ext cx="1295306" cy="2769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Christian visitor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41" name="Google Shape;141;p1"/>
          <p:cNvCxnSpPr/>
          <p:nvPr/>
        </p:nvCxnSpPr>
        <p:spPr>
          <a:xfrm flipH="1">
            <a:off x="1316632" y="9847363"/>
            <a:ext cx="593462" cy="161665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2" name="Google Shape;142;p1"/>
          <p:cNvCxnSpPr/>
          <p:nvPr/>
        </p:nvCxnSpPr>
        <p:spPr>
          <a:xfrm>
            <a:off x="2927100" y="8072750"/>
            <a:ext cx="293100" cy="762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3" name="Google Shape;143;p1"/>
          <p:cNvCxnSpPr/>
          <p:nvPr/>
        </p:nvCxnSpPr>
        <p:spPr>
          <a:xfrm rot="10800000">
            <a:off x="4409996" y="8934544"/>
            <a:ext cx="4500" cy="524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4" name="Google Shape;144;p1"/>
          <p:cNvCxnSpPr>
            <a:cxnSpLocks/>
          </p:cNvCxnSpPr>
          <p:nvPr/>
        </p:nvCxnSpPr>
        <p:spPr>
          <a:xfrm>
            <a:off x="3570957" y="10363529"/>
            <a:ext cx="67954" cy="49973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5" name="Google Shape;145;p1"/>
          <p:cNvSpPr txBox="1"/>
          <p:nvPr/>
        </p:nvSpPr>
        <p:spPr>
          <a:xfrm>
            <a:off x="2584887" y="10075771"/>
            <a:ext cx="1297200" cy="276900"/>
          </a:xfrm>
          <a:prstGeom prst="rect">
            <a:avLst/>
          </a:prstGeom>
          <a:solidFill>
            <a:schemeClr val="accent5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4 Swimming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6" name="Google Shape;146;p1"/>
          <p:cNvCxnSpPr/>
          <p:nvPr/>
        </p:nvCxnSpPr>
        <p:spPr>
          <a:xfrm flipH="1">
            <a:off x="8133156" y="6233984"/>
            <a:ext cx="518446" cy="44821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7" name="Google Shape;147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9" name="Google Shape;149;p1"/>
          <p:cNvSpPr txBox="1"/>
          <p:nvPr/>
        </p:nvSpPr>
        <p:spPr>
          <a:xfrm>
            <a:off x="2008937" y="5797513"/>
            <a:ext cx="1448855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Broads Tours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8130746" y="5948174"/>
            <a:ext cx="1307860" cy="2850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Humanist visitor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5884484" y="7263205"/>
            <a:ext cx="97410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History 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07825" y="3669063"/>
            <a:ext cx="14034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52" name="Google Shape;152;p1"/>
          <p:cNvCxnSpPr>
            <a:stCxn id="153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4" name="Google Shape;154;p1"/>
          <p:cNvCxnSpPr>
            <a:stCxn id="155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6" name="Google Shape;156;p1"/>
          <p:cNvCxnSpPr/>
          <p:nvPr/>
        </p:nvCxnSpPr>
        <p:spPr>
          <a:xfrm rot="10800000" flipH="1">
            <a:off x="6056416" y="4628297"/>
            <a:ext cx="6247" cy="509408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7" name="Google Shape;157;p1"/>
          <p:cNvCxnSpPr>
            <a:stCxn id="158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8" name="Google Shape;158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Roman Day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5410706" y="5137700"/>
            <a:ext cx="1223116" cy="2769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Muslim Visitor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0" name="Google Shape;160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r>
              <a:rPr lang="en-US" sz="28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 Key Stage 2 ENRICHMENT JOURNEY</a:t>
            </a:r>
            <a:endParaRPr sz="28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/>
          <p:nvPr/>
        </p:nvSpPr>
        <p:spPr>
          <a:xfrm>
            <a:off x="1987019" y="67552"/>
            <a:ext cx="5673754" cy="9540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Westwood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Primary School</a:t>
            </a:r>
            <a:endParaRPr lang="en-US"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algn="ctr">
              <a:buSzPts val="2400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4" name="Google Shape;164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1"/>
          <p:cNvSpPr txBox="1"/>
          <p:nvPr/>
        </p:nvSpPr>
        <p:spPr>
          <a:xfrm>
            <a:off x="5159274" y="8034943"/>
            <a:ext cx="1594066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Christmas Craft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7" name="Google Shape;167;p1"/>
          <p:cNvCxnSpPr>
            <a:stCxn id="166" idx="2"/>
          </p:cNvCxnSpPr>
          <p:nvPr/>
        </p:nvCxnSpPr>
        <p:spPr>
          <a:xfrm>
            <a:off x="5956307" y="8311902"/>
            <a:ext cx="135904" cy="65176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8" name="Google Shape;168;p1"/>
          <p:cNvSpPr txBox="1"/>
          <p:nvPr/>
        </p:nvSpPr>
        <p:spPr>
          <a:xfrm>
            <a:off x="2008937" y="5187090"/>
            <a:ext cx="11280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9" name="Google Shape;169;p1"/>
          <p:cNvCxnSpPr>
            <a:stCxn id="168" idx="1"/>
          </p:cNvCxnSpPr>
          <p:nvPr/>
        </p:nvCxnSpPr>
        <p:spPr>
          <a:xfrm rot="10800000">
            <a:off x="1401437" y="5208540"/>
            <a:ext cx="607500" cy="11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0" name="Google Shape;170;p1"/>
          <p:cNvSpPr txBox="1"/>
          <p:nvPr/>
        </p:nvSpPr>
        <p:spPr>
          <a:xfrm>
            <a:off x="231762" y="6804552"/>
            <a:ext cx="11280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1" name="Google Shape;171;p1"/>
          <p:cNvCxnSpPr/>
          <p:nvPr/>
        </p:nvCxnSpPr>
        <p:spPr>
          <a:xfrm rot="10800000" flipH="1">
            <a:off x="839262" y="6286540"/>
            <a:ext cx="541800" cy="515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5095725" y="5677775"/>
            <a:ext cx="20034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3" name="Google Shape;173;p1"/>
          <p:cNvCxnSpPr/>
          <p:nvPr/>
        </p:nvCxnSpPr>
        <p:spPr>
          <a:xfrm>
            <a:off x="6097421" y="5968811"/>
            <a:ext cx="0" cy="54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4" name="Google Shape;174;p1"/>
          <p:cNvSpPr txBox="1"/>
          <p:nvPr/>
        </p:nvSpPr>
        <p:spPr>
          <a:xfrm>
            <a:off x="1875549" y="3709450"/>
            <a:ext cx="19440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5" name="Google Shape;175;p1"/>
          <p:cNvCxnSpPr>
            <a:stCxn id="174" idx="2"/>
          </p:cNvCxnSpPr>
          <p:nvPr/>
        </p:nvCxnSpPr>
        <p:spPr>
          <a:xfrm flipH="1">
            <a:off x="2696649" y="3986350"/>
            <a:ext cx="150900" cy="45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6" name="Google Shape;176;p1"/>
          <p:cNvSpPr txBox="1"/>
          <p:nvPr/>
        </p:nvSpPr>
        <p:spPr>
          <a:xfrm>
            <a:off x="6723649" y="9950305"/>
            <a:ext cx="16896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the Teacher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7" name="Google Shape;177;p1"/>
          <p:cNvCxnSpPr/>
          <p:nvPr/>
        </p:nvCxnSpPr>
        <p:spPr>
          <a:xfrm flipH="1">
            <a:off x="7126782" y="10187220"/>
            <a:ext cx="159352" cy="792825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8" name="Google Shape;178;p1"/>
          <p:cNvSpPr txBox="1"/>
          <p:nvPr/>
        </p:nvSpPr>
        <p:spPr>
          <a:xfrm>
            <a:off x="4492282" y="3666684"/>
            <a:ext cx="911590" cy="260858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9" name="Google Shape;179;p1"/>
          <p:cNvCxnSpPr>
            <a:stCxn id="178" idx="2"/>
          </p:cNvCxnSpPr>
          <p:nvPr/>
        </p:nvCxnSpPr>
        <p:spPr>
          <a:xfrm>
            <a:off x="4948077" y="3927542"/>
            <a:ext cx="357426" cy="63502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"/>
          <p:cNvSpPr txBox="1"/>
          <p:nvPr/>
        </p:nvSpPr>
        <p:spPr>
          <a:xfrm>
            <a:off x="6745928" y="3697946"/>
            <a:ext cx="1096043" cy="268879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1" name="Google Shape;181;p1"/>
          <p:cNvCxnSpPr/>
          <p:nvPr/>
        </p:nvCxnSpPr>
        <p:spPr>
          <a:xfrm>
            <a:off x="7161696" y="3938509"/>
            <a:ext cx="80700" cy="62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82;p1"/>
          <p:cNvSpPr txBox="1"/>
          <p:nvPr/>
        </p:nvSpPr>
        <p:spPr>
          <a:xfrm>
            <a:off x="7240875" y="5446100"/>
            <a:ext cx="12213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3" name="Google Shape;183;p1"/>
          <p:cNvCxnSpPr/>
          <p:nvPr/>
        </p:nvCxnSpPr>
        <p:spPr>
          <a:xfrm rot="10800000" flipH="1">
            <a:off x="7780604" y="4838655"/>
            <a:ext cx="20400" cy="593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4" name="Google Shape;184;p1"/>
          <p:cNvSpPr txBox="1"/>
          <p:nvPr/>
        </p:nvSpPr>
        <p:spPr>
          <a:xfrm>
            <a:off x="8317200" y="5058500"/>
            <a:ext cx="12213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5" name="Google Shape;185;p1"/>
          <p:cNvCxnSpPr/>
          <p:nvPr/>
        </p:nvCxnSpPr>
        <p:spPr>
          <a:xfrm rot="10800000">
            <a:off x="8462179" y="4584955"/>
            <a:ext cx="389100" cy="49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6" name="Google Shape;186;p1"/>
          <p:cNvSpPr txBox="1"/>
          <p:nvPr/>
        </p:nvSpPr>
        <p:spPr>
          <a:xfrm>
            <a:off x="1788636" y="7400000"/>
            <a:ext cx="2095200" cy="2769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7" name="Google Shape;187;p1"/>
          <p:cNvCxnSpPr/>
          <p:nvPr/>
        </p:nvCxnSpPr>
        <p:spPr>
          <a:xfrm rot="10800000" flipH="1">
            <a:off x="2706012" y="6753252"/>
            <a:ext cx="18000" cy="683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" name="Google Shape;136;p1">
            <a:extLst>
              <a:ext uri="{FF2B5EF4-FFF2-40B4-BE49-F238E27FC236}">
                <a16:creationId xmlns:a16="http://schemas.microsoft.com/office/drawing/2014/main" id="{78241B2F-905B-E85E-6C8D-263AC66F2836}"/>
              </a:ext>
            </a:extLst>
          </p:cNvPr>
          <p:cNvSpPr txBox="1"/>
          <p:nvPr/>
        </p:nvSpPr>
        <p:spPr>
          <a:xfrm>
            <a:off x="2057148" y="11971150"/>
            <a:ext cx="1288548" cy="276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Gym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3" name="Google Shape;135;p1">
            <a:extLst>
              <a:ext uri="{FF2B5EF4-FFF2-40B4-BE49-F238E27FC236}">
                <a16:creationId xmlns:a16="http://schemas.microsoft.com/office/drawing/2014/main" id="{FDC2345C-D5DF-494A-FB65-C15FB8F4C57C}"/>
              </a:ext>
            </a:extLst>
          </p:cNvPr>
          <p:cNvCxnSpPr>
            <a:cxnSpLocks/>
          </p:cNvCxnSpPr>
          <p:nvPr/>
        </p:nvCxnSpPr>
        <p:spPr>
          <a:xfrm flipV="1">
            <a:off x="3067867" y="11303666"/>
            <a:ext cx="115676" cy="64482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4" name="Google Shape;134;p1">
            <a:extLst>
              <a:ext uri="{FF2B5EF4-FFF2-40B4-BE49-F238E27FC236}">
                <a16:creationId xmlns:a16="http://schemas.microsoft.com/office/drawing/2014/main" id="{0EACAD3F-D61A-1B1E-E495-2BAA96414C0F}"/>
              </a:ext>
            </a:extLst>
          </p:cNvPr>
          <p:cNvCxnSpPr>
            <a:cxnSpLocks/>
          </p:cNvCxnSpPr>
          <p:nvPr/>
        </p:nvCxnSpPr>
        <p:spPr>
          <a:xfrm flipH="1" flipV="1">
            <a:off x="5054962" y="11313985"/>
            <a:ext cx="150854" cy="694268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5" name="Google Shape;139;p1">
            <a:extLst>
              <a:ext uri="{FF2B5EF4-FFF2-40B4-BE49-F238E27FC236}">
                <a16:creationId xmlns:a16="http://schemas.microsoft.com/office/drawing/2014/main" id="{0499ED34-D3C1-4DE6-976B-D86ED4764D4C}"/>
              </a:ext>
            </a:extLst>
          </p:cNvPr>
          <p:cNvSpPr txBox="1"/>
          <p:nvPr/>
        </p:nvSpPr>
        <p:spPr>
          <a:xfrm>
            <a:off x="4002104" y="10243276"/>
            <a:ext cx="1367056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Board Games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6" name="Google Shape;133;p1">
            <a:extLst>
              <a:ext uri="{FF2B5EF4-FFF2-40B4-BE49-F238E27FC236}">
                <a16:creationId xmlns:a16="http://schemas.microsoft.com/office/drawing/2014/main" id="{5058002E-AFB3-1C65-CE49-A7ABAE491A31}"/>
              </a:ext>
            </a:extLst>
          </p:cNvPr>
          <p:cNvCxnSpPr>
            <a:cxnSpLocks/>
          </p:cNvCxnSpPr>
          <p:nvPr/>
        </p:nvCxnSpPr>
        <p:spPr>
          <a:xfrm>
            <a:off x="4638303" y="10546696"/>
            <a:ext cx="0" cy="54691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7" name="Google Shape;136;p1">
            <a:extLst>
              <a:ext uri="{FF2B5EF4-FFF2-40B4-BE49-F238E27FC236}">
                <a16:creationId xmlns:a16="http://schemas.microsoft.com/office/drawing/2014/main" id="{B860763B-4B25-2EF4-2F17-80708DE3AACB}"/>
              </a:ext>
            </a:extLst>
          </p:cNvPr>
          <p:cNvSpPr txBox="1"/>
          <p:nvPr/>
        </p:nvSpPr>
        <p:spPr>
          <a:xfrm>
            <a:off x="685546" y="11865039"/>
            <a:ext cx="1224380" cy="276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Ukulele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Teacher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8" name="Google Shape;135;p1">
            <a:extLst>
              <a:ext uri="{FF2B5EF4-FFF2-40B4-BE49-F238E27FC236}">
                <a16:creationId xmlns:a16="http://schemas.microsoft.com/office/drawing/2014/main" id="{C7F8DE58-BD99-2C11-5320-B13249FEEE45}"/>
              </a:ext>
            </a:extLst>
          </p:cNvPr>
          <p:cNvCxnSpPr>
            <a:cxnSpLocks/>
          </p:cNvCxnSpPr>
          <p:nvPr/>
        </p:nvCxnSpPr>
        <p:spPr>
          <a:xfrm flipV="1">
            <a:off x="1490520" y="11351791"/>
            <a:ext cx="404000" cy="52591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9" name="Google Shape;176;p1">
            <a:extLst>
              <a:ext uri="{FF2B5EF4-FFF2-40B4-BE49-F238E27FC236}">
                <a16:creationId xmlns:a16="http://schemas.microsoft.com/office/drawing/2014/main" id="{335E5EBE-688E-3EA3-C322-DDAAB3E8DFD6}"/>
              </a:ext>
            </a:extLst>
          </p:cNvPr>
          <p:cNvSpPr txBox="1"/>
          <p:nvPr/>
        </p:nvSpPr>
        <p:spPr>
          <a:xfrm>
            <a:off x="3883616" y="9454835"/>
            <a:ext cx="1015832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76;p1">
            <a:extLst>
              <a:ext uri="{FF2B5EF4-FFF2-40B4-BE49-F238E27FC236}">
                <a16:creationId xmlns:a16="http://schemas.microsoft.com/office/drawing/2014/main" id="{603FDC87-829C-3D4A-2368-97B2AEAE2643}"/>
              </a:ext>
            </a:extLst>
          </p:cNvPr>
          <p:cNvSpPr txBox="1"/>
          <p:nvPr/>
        </p:nvSpPr>
        <p:spPr>
          <a:xfrm>
            <a:off x="6827341" y="7786455"/>
            <a:ext cx="1015832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" name="Google Shape;147;p1">
            <a:extLst>
              <a:ext uri="{FF2B5EF4-FFF2-40B4-BE49-F238E27FC236}">
                <a16:creationId xmlns:a16="http://schemas.microsoft.com/office/drawing/2014/main" id="{936BF25B-FFC3-0BF5-538B-70EFBA7B1229}"/>
              </a:ext>
            </a:extLst>
          </p:cNvPr>
          <p:cNvCxnSpPr>
            <a:cxnSpLocks/>
          </p:cNvCxnSpPr>
          <p:nvPr/>
        </p:nvCxnSpPr>
        <p:spPr>
          <a:xfrm flipV="1">
            <a:off x="7614798" y="7069663"/>
            <a:ext cx="665747" cy="73524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2" name="Google Shape;176;p1">
            <a:extLst>
              <a:ext uri="{FF2B5EF4-FFF2-40B4-BE49-F238E27FC236}">
                <a16:creationId xmlns:a16="http://schemas.microsoft.com/office/drawing/2014/main" id="{BFAC2B18-5DA3-3517-370F-9C9D664E73E5}"/>
              </a:ext>
            </a:extLst>
          </p:cNvPr>
          <p:cNvSpPr txBox="1"/>
          <p:nvPr/>
        </p:nvSpPr>
        <p:spPr>
          <a:xfrm>
            <a:off x="226014" y="7465612"/>
            <a:ext cx="1015832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" name="Google Shape;147;p1">
            <a:extLst>
              <a:ext uri="{FF2B5EF4-FFF2-40B4-BE49-F238E27FC236}">
                <a16:creationId xmlns:a16="http://schemas.microsoft.com/office/drawing/2014/main" id="{AE113611-B890-57A2-32DF-5722DE55527F}"/>
              </a:ext>
            </a:extLst>
          </p:cNvPr>
          <p:cNvCxnSpPr>
            <a:cxnSpLocks/>
          </p:cNvCxnSpPr>
          <p:nvPr/>
        </p:nvCxnSpPr>
        <p:spPr>
          <a:xfrm flipV="1">
            <a:off x="1222018" y="6740799"/>
            <a:ext cx="665747" cy="73524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" name="Google Shape;176;p1">
            <a:extLst>
              <a:ext uri="{FF2B5EF4-FFF2-40B4-BE49-F238E27FC236}">
                <a16:creationId xmlns:a16="http://schemas.microsoft.com/office/drawing/2014/main" id="{E0F83270-E501-C20A-7719-1D0C0A3CD903}"/>
              </a:ext>
            </a:extLst>
          </p:cNvPr>
          <p:cNvSpPr txBox="1"/>
          <p:nvPr/>
        </p:nvSpPr>
        <p:spPr>
          <a:xfrm>
            <a:off x="5568034" y="3527274"/>
            <a:ext cx="1015832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81;p1">
            <a:extLst>
              <a:ext uri="{FF2B5EF4-FFF2-40B4-BE49-F238E27FC236}">
                <a16:creationId xmlns:a16="http://schemas.microsoft.com/office/drawing/2014/main" id="{829C6F55-4543-135D-C040-FFF0A8F297C0}"/>
              </a:ext>
            </a:extLst>
          </p:cNvPr>
          <p:cNvCxnSpPr>
            <a:cxnSpLocks/>
          </p:cNvCxnSpPr>
          <p:nvPr/>
        </p:nvCxnSpPr>
        <p:spPr>
          <a:xfrm>
            <a:off x="6247295" y="3802150"/>
            <a:ext cx="80700" cy="62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" name="Google Shape;176;p1">
            <a:extLst>
              <a:ext uri="{FF2B5EF4-FFF2-40B4-BE49-F238E27FC236}">
                <a16:creationId xmlns:a16="http://schemas.microsoft.com/office/drawing/2014/main" id="{294554AE-B101-D219-F56F-CEB22C1274FD}"/>
              </a:ext>
            </a:extLst>
          </p:cNvPr>
          <p:cNvSpPr txBox="1"/>
          <p:nvPr/>
        </p:nvSpPr>
        <p:spPr>
          <a:xfrm>
            <a:off x="4429044" y="3238515"/>
            <a:ext cx="1015832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" name="Google Shape;160;p1">
            <a:extLst>
              <a:ext uri="{FF2B5EF4-FFF2-40B4-BE49-F238E27FC236}">
                <a16:creationId xmlns:a16="http://schemas.microsoft.com/office/drawing/2014/main" id="{09DBC785-57A2-5666-31B4-05F7616C9BC8}"/>
              </a:ext>
            </a:extLst>
          </p:cNvPr>
          <p:cNvCxnSpPr>
            <a:cxnSpLocks/>
          </p:cNvCxnSpPr>
          <p:nvPr/>
        </p:nvCxnSpPr>
        <p:spPr>
          <a:xfrm rot="10800000">
            <a:off x="4833488" y="258205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" name="Google Shape;136;p1">
            <a:extLst>
              <a:ext uri="{FF2B5EF4-FFF2-40B4-BE49-F238E27FC236}">
                <a16:creationId xmlns:a16="http://schemas.microsoft.com/office/drawing/2014/main" id="{335ACA63-3019-3FDF-456A-962BF0D89F24}"/>
              </a:ext>
            </a:extLst>
          </p:cNvPr>
          <p:cNvSpPr txBox="1"/>
          <p:nvPr/>
        </p:nvSpPr>
        <p:spPr>
          <a:xfrm>
            <a:off x="3380618" y="5367985"/>
            <a:ext cx="1224380" cy="276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Ukulele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Teacher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2" name="Google Shape;136;p1">
            <a:extLst>
              <a:ext uri="{FF2B5EF4-FFF2-40B4-BE49-F238E27FC236}">
                <a16:creationId xmlns:a16="http://schemas.microsoft.com/office/drawing/2014/main" id="{DDAA545B-D67A-36C8-20C2-21FCB9465E2E}"/>
              </a:ext>
            </a:extLst>
          </p:cNvPr>
          <p:cNvSpPr txBox="1"/>
          <p:nvPr/>
        </p:nvSpPr>
        <p:spPr>
          <a:xfrm>
            <a:off x="180218" y="8383901"/>
            <a:ext cx="1224380" cy="276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Ukulele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Teacher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3" name="Google Shape;136;p1">
            <a:extLst>
              <a:ext uri="{FF2B5EF4-FFF2-40B4-BE49-F238E27FC236}">
                <a16:creationId xmlns:a16="http://schemas.microsoft.com/office/drawing/2014/main" id="{71C6BFBF-8024-237D-CC69-76FB6E697724}"/>
              </a:ext>
            </a:extLst>
          </p:cNvPr>
          <p:cNvSpPr txBox="1"/>
          <p:nvPr/>
        </p:nvSpPr>
        <p:spPr>
          <a:xfrm>
            <a:off x="4607838" y="7557733"/>
            <a:ext cx="1224380" cy="276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Ukulele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Teacher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4" name="Google Shape;136;p1">
            <a:extLst>
              <a:ext uri="{FF2B5EF4-FFF2-40B4-BE49-F238E27FC236}">
                <a16:creationId xmlns:a16="http://schemas.microsoft.com/office/drawing/2014/main" id="{C53D0FA7-046E-22E4-996F-C0BE9C40A839}"/>
              </a:ext>
            </a:extLst>
          </p:cNvPr>
          <p:cNvSpPr txBox="1"/>
          <p:nvPr/>
        </p:nvSpPr>
        <p:spPr>
          <a:xfrm>
            <a:off x="2722891" y="1469753"/>
            <a:ext cx="1224380" cy="276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Ukulele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Teacher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5" name="Google Shape;142;p1">
            <a:extLst>
              <a:ext uri="{FF2B5EF4-FFF2-40B4-BE49-F238E27FC236}">
                <a16:creationId xmlns:a16="http://schemas.microsoft.com/office/drawing/2014/main" id="{208E567F-845D-078F-DC72-F3629605E298}"/>
              </a:ext>
            </a:extLst>
          </p:cNvPr>
          <p:cNvCxnSpPr>
            <a:cxnSpLocks/>
          </p:cNvCxnSpPr>
          <p:nvPr/>
        </p:nvCxnSpPr>
        <p:spPr>
          <a:xfrm>
            <a:off x="1130383" y="8690370"/>
            <a:ext cx="244974" cy="489585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6" name="Google Shape;147;p1">
            <a:extLst>
              <a:ext uri="{FF2B5EF4-FFF2-40B4-BE49-F238E27FC236}">
                <a16:creationId xmlns:a16="http://schemas.microsoft.com/office/drawing/2014/main" id="{1CEFA383-CED6-1262-9704-BEC8B25EA74C}"/>
              </a:ext>
            </a:extLst>
          </p:cNvPr>
          <p:cNvCxnSpPr>
            <a:cxnSpLocks/>
          </p:cNvCxnSpPr>
          <p:nvPr/>
        </p:nvCxnSpPr>
        <p:spPr>
          <a:xfrm flipV="1">
            <a:off x="5360882" y="6812989"/>
            <a:ext cx="8021" cy="73524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7" name="Google Shape;136;p1">
            <a:extLst>
              <a:ext uri="{FF2B5EF4-FFF2-40B4-BE49-F238E27FC236}">
                <a16:creationId xmlns:a16="http://schemas.microsoft.com/office/drawing/2014/main" id="{C962D0C6-DE4C-3A2A-8162-F5C89DF89856}"/>
              </a:ext>
            </a:extLst>
          </p:cNvPr>
          <p:cNvSpPr txBox="1"/>
          <p:nvPr/>
        </p:nvSpPr>
        <p:spPr>
          <a:xfrm>
            <a:off x="7246764" y="5432152"/>
            <a:ext cx="1224380" cy="276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Ukulele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Teacher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8" name="Google Shape;169;p1">
            <a:extLst>
              <a:ext uri="{FF2B5EF4-FFF2-40B4-BE49-F238E27FC236}">
                <a16:creationId xmlns:a16="http://schemas.microsoft.com/office/drawing/2014/main" id="{322418FB-5B88-0618-2B49-4BB58B57A224}"/>
              </a:ext>
            </a:extLst>
          </p:cNvPr>
          <p:cNvCxnSpPr>
            <a:cxnSpLocks/>
          </p:cNvCxnSpPr>
          <p:nvPr/>
        </p:nvCxnSpPr>
        <p:spPr>
          <a:xfrm flipH="1" flipV="1">
            <a:off x="3101898" y="4887697"/>
            <a:ext cx="623542" cy="46992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9" name="Google Shape;152;p1">
            <a:extLst>
              <a:ext uri="{FF2B5EF4-FFF2-40B4-BE49-F238E27FC236}">
                <a16:creationId xmlns:a16="http://schemas.microsoft.com/office/drawing/2014/main" id="{319DB38F-7B7E-D9B1-AF79-1448640C88F7}"/>
              </a:ext>
            </a:extLst>
          </p:cNvPr>
          <p:cNvCxnSpPr>
            <a:cxnSpLocks/>
          </p:cNvCxnSpPr>
          <p:nvPr/>
        </p:nvCxnSpPr>
        <p:spPr>
          <a:xfrm flipH="1">
            <a:off x="3393408" y="1737421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4" name="Picture 13" descr="Westwood Primary School - Home">
            <a:extLst>
              <a:ext uri="{FF2B5EF4-FFF2-40B4-BE49-F238E27FC236}">
                <a16:creationId xmlns:a16="http://schemas.microsoft.com/office/drawing/2014/main" id="{3680F067-13B5-5603-ECEE-42DD673DB1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9797" y="166268"/>
            <a:ext cx="1038225" cy="1666875"/>
          </a:xfrm>
          <a:prstGeom prst="rect">
            <a:avLst/>
          </a:prstGeom>
        </p:spPr>
      </p:pic>
      <p:sp>
        <p:nvSpPr>
          <p:cNvPr id="19" name="Google Shape;137;p1">
            <a:extLst>
              <a:ext uri="{FF2B5EF4-FFF2-40B4-BE49-F238E27FC236}">
                <a16:creationId xmlns:a16="http://schemas.microsoft.com/office/drawing/2014/main" id="{33E0EB3D-81B6-5C3D-1E8C-BFC247E047C8}"/>
              </a:ext>
            </a:extLst>
          </p:cNvPr>
          <p:cNvSpPr txBox="1"/>
          <p:nvPr/>
        </p:nvSpPr>
        <p:spPr>
          <a:xfrm>
            <a:off x="6732706" y="11654586"/>
            <a:ext cx="805949" cy="276959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Matball</a:t>
            </a:r>
            <a:endParaRPr lang="en-US" sz="1200" b="1" i="0" u="none" strike="noStrike" cap="none" dirty="0" err="1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" name="Google Shape;135;p1">
            <a:extLst>
              <a:ext uri="{FF2B5EF4-FFF2-40B4-BE49-F238E27FC236}">
                <a16:creationId xmlns:a16="http://schemas.microsoft.com/office/drawing/2014/main" id="{899138D0-FB5C-78E2-81FF-4B8C1EEE8EDE}"/>
              </a:ext>
            </a:extLst>
          </p:cNvPr>
          <p:cNvCxnSpPr>
            <a:cxnSpLocks/>
          </p:cNvCxnSpPr>
          <p:nvPr/>
        </p:nvCxnSpPr>
        <p:spPr>
          <a:xfrm flipV="1">
            <a:off x="7096802" y="11267087"/>
            <a:ext cx="16477" cy="36998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0" name="Google Shape;112;p1">
            <a:extLst>
              <a:ext uri="{FF2B5EF4-FFF2-40B4-BE49-F238E27FC236}">
                <a16:creationId xmlns:a16="http://schemas.microsoft.com/office/drawing/2014/main" id="{25BC95B6-FBE9-2C1F-2F01-201FF933A9C0}"/>
              </a:ext>
            </a:extLst>
          </p:cNvPr>
          <p:cNvSpPr txBox="1"/>
          <p:nvPr/>
        </p:nvSpPr>
        <p:spPr>
          <a:xfrm>
            <a:off x="5872378" y="10363163"/>
            <a:ext cx="1065846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Matball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" name="Google Shape;133;p1">
            <a:extLst>
              <a:ext uri="{FF2B5EF4-FFF2-40B4-BE49-F238E27FC236}">
                <a16:creationId xmlns:a16="http://schemas.microsoft.com/office/drawing/2014/main" id="{DED1273B-C176-0293-BCDB-211B5A7C65FB}"/>
              </a:ext>
            </a:extLst>
          </p:cNvPr>
          <p:cNvCxnSpPr>
            <a:cxnSpLocks/>
          </p:cNvCxnSpPr>
          <p:nvPr/>
        </p:nvCxnSpPr>
        <p:spPr>
          <a:xfrm flipH="1">
            <a:off x="6334901" y="10643093"/>
            <a:ext cx="96397" cy="43123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2" name="Google Shape;112;p1">
            <a:extLst>
              <a:ext uri="{FF2B5EF4-FFF2-40B4-BE49-F238E27FC236}">
                <a16:creationId xmlns:a16="http://schemas.microsoft.com/office/drawing/2014/main" id="{C8AB07AF-1C58-ABD8-E229-A29088352492}"/>
              </a:ext>
            </a:extLst>
          </p:cNvPr>
          <p:cNvSpPr txBox="1"/>
          <p:nvPr/>
        </p:nvSpPr>
        <p:spPr>
          <a:xfrm>
            <a:off x="1823679" y="11597052"/>
            <a:ext cx="1162244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Outdoors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" name="Google Shape;135;p1">
            <a:extLst>
              <a:ext uri="{FF2B5EF4-FFF2-40B4-BE49-F238E27FC236}">
                <a16:creationId xmlns:a16="http://schemas.microsoft.com/office/drawing/2014/main" id="{17700A78-F85C-79DE-4FD4-FC3A0D625809}"/>
              </a:ext>
            </a:extLst>
          </p:cNvPr>
          <p:cNvCxnSpPr>
            <a:cxnSpLocks/>
          </p:cNvCxnSpPr>
          <p:nvPr/>
        </p:nvCxnSpPr>
        <p:spPr>
          <a:xfrm flipH="1" flipV="1">
            <a:off x="2370518" y="11132129"/>
            <a:ext cx="60641" cy="44710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4" name="Google Shape;112;p1">
            <a:extLst>
              <a:ext uri="{FF2B5EF4-FFF2-40B4-BE49-F238E27FC236}">
                <a16:creationId xmlns:a16="http://schemas.microsoft.com/office/drawing/2014/main" id="{FFC08064-39A3-93C4-AC76-D742992E3315}"/>
              </a:ext>
            </a:extLst>
          </p:cNvPr>
          <p:cNvSpPr txBox="1"/>
          <p:nvPr/>
        </p:nvSpPr>
        <p:spPr>
          <a:xfrm>
            <a:off x="5390390" y="11500653"/>
            <a:ext cx="1123685" cy="461624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3 Indoor sports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" name="Google Shape;135;p1">
            <a:extLst>
              <a:ext uri="{FF2B5EF4-FFF2-40B4-BE49-F238E27FC236}">
                <a16:creationId xmlns:a16="http://schemas.microsoft.com/office/drawing/2014/main" id="{F776EB62-F130-D21F-D8A4-01B4CF9988F5}"/>
              </a:ext>
            </a:extLst>
          </p:cNvPr>
          <p:cNvCxnSpPr>
            <a:cxnSpLocks/>
          </p:cNvCxnSpPr>
          <p:nvPr/>
        </p:nvCxnSpPr>
        <p:spPr>
          <a:xfrm flipH="1" flipV="1">
            <a:off x="5725154" y="11093569"/>
            <a:ext cx="79921" cy="369985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6" name="Google Shape;112;p1">
            <a:extLst>
              <a:ext uri="{FF2B5EF4-FFF2-40B4-BE49-F238E27FC236}">
                <a16:creationId xmlns:a16="http://schemas.microsoft.com/office/drawing/2014/main" id="{6F95BA19-6AF9-F95F-1F93-C87D5C3653CD}"/>
              </a:ext>
            </a:extLst>
          </p:cNvPr>
          <p:cNvSpPr txBox="1"/>
          <p:nvPr/>
        </p:nvSpPr>
        <p:spPr>
          <a:xfrm>
            <a:off x="1881517" y="10459560"/>
            <a:ext cx="1586392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4 Running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" name="Google Shape;133;p1">
            <a:extLst>
              <a:ext uri="{FF2B5EF4-FFF2-40B4-BE49-F238E27FC236}">
                <a16:creationId xmlns:a16="http://schemas.microsoft.com/office/drawing/2014/main" id="{10081298-81D7-25E0-5D56-6F204424A7C9}"/>
              </a:ext>
            </a:extLst>
          </p:cNvPr>
          <p:cNvCxnSpPr>
            <a:cxnSpLocks/>
          </p:cNvCxnSpPr>
          <p:nvPr/>
        </p:nvCxnSpPr>
        <p:spPr>
          <a:xfrm>
            <a:off x="2787468" y="10758770"/>
            <a:ext cx="77118" cy="238444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8" name="Google Shape;166;p1">
            <a:extLst>
              <a:ext uri="{FF2B5EF4-FFF2-40B4-BE49-F238E27FC236}">
                <a16:creationId xmlns:a16="http://schemas.microsoft.com/office/drawing/2014/main" id="{5883FF29-2483-B256-A69A-868D57925F1E}"/>
              </a:ext>
            </a:extLst>
          </p:cNvPr>
          <p:cNvSpPr txBox="1"/>
          <p:nvPr/>
        </p:nvSpPr>
        <p:spPr>
          <a:xfrm>
            <a:off x="7858406" y="9442348"/>
            <a:ext cx="1381992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This Girl Can 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39" name="Google Shape;143;p1">
            <a:extLst>
              <a:ext uri="{FF2B5EF4-FFF2-40B4-BE49-F238E27FC236}">
                <a16:creationId xmlns:a16="http://schemas.microsoft.com/office/drawing/2014/main" id="{42047313-0532-7CEB-FF42-1F9EF093C4E8}"/>
              </a:ext>
            </a:extLst>
          </p:cNvPr>
          <p:cNvCxnSpPr>
            <a:cxnSpLocks/>
          </p:cNvCxnSpPr>
          <p:nvPr/>
        </p:nvCxnSpPr>
        <p:spPr>
          <a:xfrm flipH="1" flipV="1">
            <a:off x="8034544" y="9050220"/>
            <a:ext cx="139456" cy="389144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40" name="Google Shape;166;p1">
            <a:extLst>
              <a:ext uri="{FF2B5EF4-FFF2-40B4-BE49-F238E27FC236}">
                <a16:creationId xmlns:a16="http://schemas.microsoft.com/office/drawing/2014/main" id="{1639AD15-6704-DF9B-B954-E286CCAE6800}"/>
              </a:ext>
            </a:extLst>
          </p:cNvPr>
          <p:cNvSpPr txBox="1"/>
          <p:nvPr/>
        </p:nvSpPr>
        <p:spPr>
          <a:xfrm>
            <a:off x="4985757" y="9596583"/>
            <a:ext cx="1594066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Strategy Games 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41" name="Google Shape;143;p1">
            <a:extLst>
              <a:ext uri="{FF2B5EF4-FFF2-40B4-BE49-F238E27FC236}">
                <a16:creationId xmlns:a16="http://schemas.microsoft.com/office/drawing/2014/main" id="{56A41D97-FB8A-E558-D7C3-6C883BD16D33}"/>
              </a:ext>
            </a:extLst>
          </p:cNvPr>
          <p:cNvCxnSpPr>
            <a:cxnSpLocks/>
          </p:cNvCxnSpPr>
          <p:nvPr/>
        </p:nvCxnSpPr>
        <p:spPr>
          <a:xfrm rot="10800000">
            <a:off x="5643885" y="9069500"/>
            <a:ext cx="4500" cy="524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42" name="Google Shape;138;p1">
            <a:extLst>
              <a:ext uri="{FF2B5EF4-FFF2-40B4-BE49-F238E27FC236}">
                <a16:creationId xmlns:a16="http://schemas.microsoft.com/office/drawing/2014/main" id="{8C93E1FD-F539-FBE4-F095-BBDD4061A09A}"/>
              </a:ext>
            </a:extLst>
          </p:cNvPr>
          <p:cNvSpPr txBox="1"/>
          <p:nvPr/>
        </p:nvSpPr>
        <p:spPr>
          <a:xfrm>
            <a:off x="3769623" y="8154926"/>
            <a:ext cx="1267920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Give it a go 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43" name="Google Shape;167;p1">
            <a:extLst>
              <a:ext uri="{FF2B5EF4-FFF2-40B4-BE49-F238E27FC236}">
                <a16:creationId xmlns:a16="http://schemas.microsoft.com/office/drawing/2014/main" id="{81FCE128-5803-A145-2505-A9D0F18D3A1C}"/>
              </a:ext>
            </a:extLst>
          </p:cNvPr>
          <p:cNvCxnSpPr>
            <a:cxnSpLocks/>
          </p:cNvCxnSpPr>
          <p:nvPr/>
        </p:nvCxnSpPr>
        <p:spPr>
          <a:xfrm>
            <a:off x="4626020" y="8408299"/>
            <a:ext cx="116624" cy="49752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B7093F-A3B1-4697-BB6A-0156355329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EF9BA9-9CE1-47AF-A82D-E7E9E886B3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A3 Paper (297x420 mm)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229</cp:revision>
  <dcterms:created xsi:type="dcterms:W3CDTF">2019-12-03T13:18:29Z</dcterms:created>
  <dcterms:modified xsi:type="dcterms:W3CDTF">2024-10-16T13:50:27Z</dcterms:modified>
</cp:coreProperties>
</file>