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xPPIeg9GGbC55urnTIyl+c6EJ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5B936-2E85-CE4A-0CB2-2C626C28E470}" v="262" dt="2024-10-16T13:36:47.199"/>
    <p1510:client id="{DE550E16-1126-8670-6D9B-36E1AF6AD011}" v="262" dt="2024-10-16T10:39:24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67" y="3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A55CCF31-E3D4-8755-1CEF-5DC1F44D36AE}"/>
    <pc:docChg chg="modSld">
      <pc:chgData name="Stephen Moore (GRO)" userId="S::smoore@groveprimaryschool.org::5f1fa289-3524-45b2-9928-252802ad9355" providerId="AD" clId="Web-{A55CCF31-E3D4-8755-1CEF-5DC1F44D36AE}" dt="2024-09-13T12:51:01.033" v="3" actId="20577"/>
      <pc:docMkLst>
        <pc:docMk/>
      </pc:docMkLst>
      <pc:sldChg chg="modSp">
        <pc:chgData name="Stephen Moore (GRO)" userId="S::smoore@groveprimaryschool.org::5f1fa289-3524-45b2-9928-252802ad9355" providerId="AD" clId="Web-{A55CCF31-E3D4-8755-1CEF-5DC1F44D36AE}" dt="2024-09-13T12:51:01.033" v="3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A55CCF31-E3D4-8755-1CEF-5DC1F44D36AE}" dt="2024-09-13T12:51:01.033" v="3" actId="20577"/>
          <ac:spMkLst>
            <pc:docMk/>
            <pc:sldMk cId="0" sldId="256"/>
            <ac:spMk id="161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DE550E16-1126-8670-6D9B-36E1AF6AD011}"/>
    <pc:docChg chg="modSld">
      <pc:chgData name="Stephen Moore (GRO)" userId="S::smoore@groveprimaryschool.org::5f1fa289-3524-45b2-9928-252802ad9355" providerId="AD" clId="Web-{DE550E16-1126-8670-6D9B-36E1AF6AD011}" dt="2024-10-16T10:39:24.648" v="136" actId="20577"/>
      <pc:docMkLst>
        <pc:docMk/>
      </pc:docMkLst>
      <pc:sldChg chg="addSp modSp">
        <pc:chgData name="Stephen Moore (GRO)" userId="S::smoore@groveprimaryschool.org::5f1fa289-3524-45b2-9928-252802ad9355" providerId="AD" clId="Web-{DE550E16-1126-8670-6D9B-36E1AF6AD011}" dt="2024-10-16T10:39:24.648" v="136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DE550E16-1126-8670-6D9B-36E1AF6AD011}" dt="2024-10-16T10:05:44.792" v="20" actId="20577"/>
          <ac:spMkLst>
            <pc:docMk/>
            <pc:sldMk cId="0" sldId="256"/>
            <ac:spMk id="2" creationId="{C32039CF-8EAA-4637-CDF5-DB372BF03B72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4:50.930" v="6" actId="14100"/>
          <ac:spMkLst>
            <pc:docMk/>
            <pc:sldMk cId="0" sldId="256"/>
            <ac:spMk id="11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6:12.496" v="24" actId="1076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5:17.588" v="9" actId="20577"/>
          <ac:spMkLst>
            <pc:docMk/>
            <pc:sldMk cId="0" sldId="256"/>
            <ac:spMk id="13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0:59.848" v="92"/>
          <ac:spMkLst>
            <pc:docMk/>
            <pc:sldMk cId="0" sldId="256"/>
            <ac:spMk id="13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0:17.644" v="81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9:52.709" v="134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9:11.907" v="59"/>
          <ac:spMkLst>
            <pc:docMk/>
            <pc:sldMk cId="0" sldId="256"/>
            <ac:spMk id="14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8:42.594" v="4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0:06.394" v="76" actId="1076"/>
          <ac:spMkLst>
            <pc:docMk/>
            <pc:sldMk cId="0" sldId="256"/>
            <ac:spMk id="14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9:30.517" v="64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9:28.158" v="6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9:48.471" v="70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39:24.648" v="136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8:21.953" v="35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5:25.747" v="100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9:00.251" v="51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7:14.891" v="122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16:09.514" v="110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DE550E16-1126-8670-6D9B-36E1AF6AD011}" dt="2024-10-16T10:08:46.985" v="45"/>
          <ac:spMkLst>
            <pc:docMk/>
            <pc:sldMk cId="0" sldId="256"/>
            <ac:spMk id="176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DE550E16-1126-8670-6D9B-36E1AF6AD011}" dt="2024-10-16T10:05:58.651" v="23" actId="14100"/>
          <ac:cxnSpMkLst>
            <pc:docMk/>
            <pc:sldMk cId="0" sldId="256"/>
            <ac:cxnSpMk id="3" creationId="{3BB6C0CE-9803-299A-81C9-95D132E108B2}"/>
          </ac:cxnSpMkLst>
        </pc:cxnChg>
        <pc:cxnChg chg="mod">
          <ac:chgData name="Stephen Moore (GRO)" userId="S::smoore@groveprimaryschool.org::5f1fa289-3524-45b2-9928-252802ad9355" providerId="AD" clId="Web-{DE550E16-1126-8670-6D9B-36E1AF6AD011}" dt="2024-10-16T10:19:40.271" v="133" actId="14100"/>
          <ac:cxnSpMkLst>
            <pc:docMk/>
            <pc:sldMk cId="0" sldId="256"/>
            <ac:cxnSpMk id="14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DE550E16-1126-8670-6D9B-36E1AF6AD011}" dt="2024-10-16T10:17:02.688" v="114" actId="14100"/>
          <ac:cxnSpMkLst>
            <pc:docMk/>
            <pc:sldMk cId="0" sldId="256"/>
            <ac:cxnSpMk id="173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8EA5B936-2E85-CE4A-0CB2-2C626C28E470}"/>
    <pc:docChg chg="modSld">
      <pc:chgData name="Stephen Moore (GRO)" userId="S::smoore@groveprimaryschool.org::5f1fa289-3524-45b2-9928-252802ad9355" providerId="AD" clId="Web-{8EA5B936-2E85-CE4A-0CB2-2C626C28E470}" dt="2024-10-16T13:36:47.199" v="169" actId="1076"/>
      <pc:docMkLst>
        <pc:docMk/>
      </pc:docMkLst>
      <pc:sldChg chg="addSp delSp modSp">
        <pc:chgData name="Stephen Moore (GRO)" userId="S::smoore@groveprimaryschool.org::5f1fa289-3524-45b2-9928-252802ad9355" providerId="AD" clId="Web-{8EA5B936-2E85-CE4A-0CB2-2C626C28E470}" dt="2024-10-16T13:36:47.199" v="169" actId="1076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8EA5B936-2E85-CE4A-0CB2-2C626C28E470}" dt="2024-10-16T13:30:03.310" v="97" actId="1076"/>
          <ac:spMkLst>
            <pc:docMk/>
            <pc:sldMk cId="0" sldId="256"/>
            <ac:spMk id="2" creationId="{C32039CF-8EAA-4637-CDF5-DB372BF03B72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2:08:48.374" v="51"/>
          <ac:spMkLst>
            <pc:docMk/>
            <pc:sldMk cId="0" sldId="256"/>
            <ac:spMk id="5" creationId="{F4E6657A-D737-31B4-3D29-247967FC37E2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29:37.856" v="94" actId="20577"/>
          <ac:spMkLst>
            <pc:docMk/>
            <pc:sldMk cId="0" sldId="256"/>
            <ac:spMk id="7" creationId="{68A13C74-0795-E2CF-86F6-8887B75D7F39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1:02.843" v="111" actId="20577"/>
          <ac:spMkLst>
            <pc:docMk/>
            <pc:sldMk cId="0" sldId="256"/>
            <ac:spMk id="10" creationId="{1E502251-5FF6-74BC-5E6B-673C1D6A64CA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2:01.079" v="124" actId="20577"/>
          <ac:spMkLst>
            <pc:docMk/>
            <pc:sldMk cId="0" sldId="256"/>
            <ac:spMk id="11" creationId="{A005C892-C087-89D8-EA1D-353214FE95FA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3:20.004" v="133" actId="1076"/>
          <ac:spMkLst>
            <pc:docMk/>
            <pc:sldMk cId="0" sldId="256"/>
            <ac:spMk id="13" creationId="{430DE450-9254-2042-988F-FE270A605263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3:46.911" v="137" actId="1076"/>
          <ac:spMkLst>
            <pc:docMk/>
            <pc:sldMk cId="0" sldId="256"/>
            <ac:spMk id="15" creationId="{C21B78B0-4476-40D7-BE99-713D3FB30AE2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4:22.975" v="142" actId="1076"/>
          <ac:spMkLst>
            <pc:docMk/>
            <pc:sldMk cId="0" sldId="256"/>
            <ac:spMk id="17" creationId="{F38902D7-532B-407A-5770-F594935EA2C0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5:44.509" v="158" actId="14100"/>
          <ac:spMkLst>
            <pc:docMk/>
            <pc:sldMk cId="0" sldId="256"/>
            <ac:spMk id="19" creationId="{A6D8D582-2714-AEFD-C7E3-563369AEB475}"/>
          </ac:spMkLst>
        </pc:spChg>
        <pc:spChg chg="add mod">
          <ac:chgData name="Stephen Moore (GRO)" userId="S::smoore@groveprimaryschool.org::5f1fa289-3524-45b2-9928-252802ad9355" providerId="AD" clId="Web-{8EA5B936-2E85-CE4A-0CB2-2C626C28E470}" dt="2024-10-16T13:36:34.636" v="167" actId="20577"/>
          <ac:spMkLst>
            <pc:docMk/>
            <pc:sldMk cId="0" sldId="256"/>
            <ac:spMk id="21" creationId="{96FF668E-9412-72DF-BEA4-0A7D27BADF69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36.397" v="20"/>
          <ac:spMkLst>
            <pc:docMk/>
            <pc:sldMk cId="0" sldId="256"/>
            <ac:spMk id="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7:12.773" v="28"/>
          <ac:spMkLst>
            <pc:docMk/>
            <pc:sldMk cId="0" sldId="256"/>
            <ac:spMk id="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7:10.116" v="27"/>
          <ac:spMkLst>
            <pc:docMk/>
            <pc:sldMk cId="0" sldId="256"/>
            <ac:spMk id="8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7:00.710" v="25"/>
          <ac:spMkLst>
            <pc:docMk/>
            <pc:sldMk cId="0" sldId="256"/>
            <ac:spMk id="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7:03.757" v="26"/>
          <ac:spMkLst>
            <pc:docMk/>
            <pc:sldMk cId="0" sldId="256"/>
            <ac:spMk id="8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54.225" v="24"/>
          <ac:spMkLst>
            <pc:docMk/>
            <pc:sldMk cId="0" sldId="256"/>
            <ac:spMk id="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50.897" v="23"/>
          <ac:spMkLst>
            <pc:docMk/>
            <pc:sldMk cId="0" sldId="256"/>
            <ac:spMk id="9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46.600" v="22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42.709" v="21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8:21.415" v="30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7:28.320" v="29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58:48.562" v="34" actId="1076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3:31:45.298" v="115" actId="1076"/>
          <ac:spMkLst>
            <pc:docMk/>
            <pc:sldMk cId="0" sldId="256"/>
            <ac:spMk id="13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3:36:07.698" v="159" actId="1076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6:19.599" v="19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1:28:52.776" v="32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8EA5B936-2E85-CE4A-0CB2-2C626C28E470}" dt="2024-10-16T13:31:53.720" v="118" actId="1076"/>
          <ac:spMkLst>
            <pc:docMk/>
            <pc:sldMk cId="0" sldId="256"/>
            <ac:spMk id="168" creationId="{00000000-0000-0000-0000-000000000000}"/>
          </ac:spMkLst>
        </pc:spChg>
        <pc:picChg chg="add mod">
          <ac:chgData name="Stephen Moore (GRO)" userId="S::smoore@groveprimaryschool.org::5f1fa289-3524-45b2-9928-252802ad9355" providerId="AD" clId="Web-{8EA5B936-2E85-CE4A-0CB2-2C626C28E470}" dt="2024-10-16T11:20:16.307" v="3" actId="1076"/>
          <ac:picMkLst>
            <pc:docMk/>
            <pc:sldMk cId="0" sldId="256"/>
            <ac:picMk id="4" creationId="{9D720A5C-25E6-269B-043D-55CC7C001ED9}"/>
          </ac:picMkLst>
        </pc:picChg>
        <pc:picChg chg="del">
          <ac:chgData name="Stephen Moore (GRO)" userId="S::smoore@groveprimaryschool.org::5f1fa289-3524-45b2-9928-252802ad9355" providerId="AD" clId="Web-{8EA5B936-2E85-CE4A-0CB2-2C626C28E470}" dt="2024-10-16T11:20:05.823" v="0"/>
          <ac:picMkLst>
            <pc:docMk/>
            <pc:sldMk cId="0" sldId="256"/>
            <ac:picMk id="163" creationId="{00000000-0000-0000-0000-000000000000}"/>
          </ac:picMkLst>
        </pc:picChg>
        <pc:cxnChg chg="mod">
          <ac:chgData name="Stephen Moore (GRO)" userId="S::smoore@groveprimaryschool.org::5f1fa289-3524-45b2-9928-252802ad9355" providerId="AD" clId="Web-{8EA5B936-2E85-CE4A-0CB2-2C626C28E470}" dt="2024-10-16T13:30:00.497" v="96" actId="1076"/>
          <ac:cxnSpMkLst>
            <pc:docMk/>
            <pc:sldMk cId="0" sldId="256"/>
            <ac:cxnSpMk id="3" creationId="{3BB6C0CE-9803-299A-81C9-95D132E108B2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2:09:05.641" v="54" actId="14100"/>
          <ac:cxnSpMkLst>
            <pc:docMk/>
            <pc:sldMk cId="0" sldId="256"/>
            <ac:cxnSpMk id="6" creationId="{9F40589E-8887-7324-F4C3-CAB09EC991DD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29:44.621" v="95" actId="14100"/>
          <ac:cxnSpMkLst>
            <pc:docMk/>
            <pc:sldMk cId="0" sldId="256"/>
            <ac:cxnSpMk id="8" creationId="{33F015CD-CF65-00D6-4AD7-26E778695DC5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0:41.998" v="105" actId="1076"/>
          <ac:cxnSpMkLst>
            <pc:docMk/>
            <pc:sldMk cId="0" sldId="256"/>
            <ac:cxnSpMk id="9" creationId="{74453D34-4B1E-2677-4DA3-8304D864C660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2:24.893" v="129" actId="14100"/>
          <ac:cxnSpMkLst>
            <pc:docMk/>
            <pc:sldMk cId="0" sldId="256"/>
            <ac:cxnSpMk id="12" creationId="{DC554A36-E4BF-91F1-D4F2-F299BD969D48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3:29.661" v="135" actId="1076"/>
          <ac:cxnSpMkLst>
            <pc:docMk/>
            <pc:sldMk cId="0" sldId="256"/>
            <ac:cxnSpMk id="14" creationId="{4571B0D6-E2F0-26A1-85E2-6397B99B74B0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4:01.318" v="140" actId="14100"/>
          <ac:cxnSpMkLst>
            <pc:docMk/>
            <pc:sldMk cId="0" sldId="256"/>
            <ac:cxnSpMk id="16" creationId="{F29C014D-208E-5A83-ED96-3A30DF009E05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4:37.023" v="144" actId="1076"/>
          <ac:cxnSpMkLst>
            <pc:docMk/>
            <pc:sldMk cId="0" sldId="256"/>
            <ac:cxnSpMk id="18" creationId="{949EB1A5-493B-9785-2C97-AE1E2FC79AA9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5:23.305" v="148" actId="1076"/>
          <ac:cxnSpMkLst>
            <pc:docMk/>
            <pc:sldMk cId="0" sldId="256"/>
            <ac:cxnSpMk id="20" creationId="{E9FAB2BD-7A7F-C270-619D-6A762BFC87BD}"/>
          </ac:cxnSpMkLst>
        </pc:cxnChg>
        <pc:cxnChg chg="add mod">
          <ac:chgData name="Stephen Moore (GRO)" userId="S::smoore@groveprimaryschool.org::5f1fa289-3524-45b2-9928-252802ad9355" providerId="AD" clId="Web-{8EA5B936-2E85-CE4A-0CB2-2C626C28E470}" dt="2024-10-16T13:36:47.199" v="169" actId="1076"/>
          <ac:cxnSpMkLst>
            <pc:docMk/>
            <pc:sldMk cId="0" sldId="256"/>
            <ac:cxnSpMk id="22" creationId="{7E254DF5-695B-BD3E-7A9E-3CA7978CECC8}"/>
          </ac:cxnSpMkLst>
        </pc:cxnChg>
        <pc:cxnChg chg="mod">
          <ac:chgData name="Stephen Moore (GRO)" userId="S::smoore@groveprimaryschool.org::5f1fa289-3524-45b2-9928-252802ad9355" providerId="AD" clId="Web-{8EA5B936-2E85-CE4A-0CB2-2C626C28E470}" dt="2024-10-16T13:31:47.735" v="116" actId="1076"/>
          <ac:cxnSpMkLst>
            <pc:docMk/>
            <pc:sldMk cId="0" sldId="256"/>
            <ac:cxnSpMk id="132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8EA5B936-2E85-CE4A-0CB2-2C626C28E470}" dt="2024-10-16T13:31:53.720" v="118" actId="1076"/>
          <ac:cxnSpMkLst>
            <pc:docMk/>
            <pc:sldMk cId="0" sldId="256"/>
            <ac:cxnSpMk id="169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497925" y="1692075"/>
            <a:ext cx="459000" cy="519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9035181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46112" y="8718646"/>
            <a:ext cx="5841900" cy="62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44245" y="6777719"/>
            <a:ext cx="2890800" cy="22257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2399" y="6428044"/>
            <a:ext cx="5929200" cy="61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0" y="4614465"/>
            <a:ext cx="27054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6014" y="4378689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37614" y="2423571"/>
            <a:ext cx="2871900" cy="23073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127731"/>
            <a:ext cx="6340800" cy="65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13950" y="10833300"/>
            <a:ext cx="5761500" cy="62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100" idx="0"/>
          </p:cNvCxnSpPr>
          <p:nvPr/>
        </p:nvCxnSpPr>
        <p:spPr>
          <a:xfrm>
            <a:off x="1308226" y="4025247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2072714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5" name="Google Shape;105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6" name="Google Shape;106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6528088" y="11899054"/>
            <a:ext cx="1491991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Meet the teacher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Google Shape;112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3" name="Google Shape;113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7" name="Google Shape;117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1" name="Google Shape;121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5" name="Google Shape;125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9" name="Google Shape;129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2" name="Google Shape;132;p1"/>
          <p:cNvCxnSpPr/>
          <p:nvPr/>
        </p:nvCxnSpPr>
        <p:spPr>
          <a:xfrm>
            <a:off x="5395955" y="10477600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>
            <a:stCxn id="111" idx="0"/>
          </p:cNvCxnSpPr>
          <p:nvPr/>
        </p:nvCxnSpPr>
        <p:spPr>
          <a:xfrm flipH="1" flipV="1">
            <a:off x="6965051" y="11115154"/>
            <a:ext cx="309033" cy="783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3859826" y="11128893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5" name="Google Shape;135;p1"/>
          <p:cNvSpPr txBox="1"/>
          <p:nvPr/>
        </p:nvSpPr>
        <p:spPr>
          <a:xfrm>
            <a:off x="3066870" y="11592313"/>
            <a:ext cx="1885369" cy="27695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4503771" y="10219881"/>
            <a:ext cx="1297068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674754" y="7799197"/>
            <a:ext cx="1493527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849450" y="9457225"/>
            <a:ext cx="11469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3421629" y="8094940"/>
            <a:ext cx="21846" cy="8563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4414496" y="9033538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 flipH="1" flipV="1">
            <a:off x="6733365" y="9095113"/>
            <a:ext cx="153034" cy="499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6639803" y="9599337"/>
            <a:ext cx="11256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History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3" name="Google Shape;143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5" name="Google Shape;145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6" name="Google Shape;146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170502" y="5948175"/>
            <a:ext cx="12681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5939295" y="7238697"/>
            <a:ext cx="1079271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757002" y="3761750"/>
            <a:ext cx="12972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0" name="Google Shape;150;p1"/>
          <p:cNvCxnSpPr>
            <a:stCxn id="151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2" name="Google Shape;152;p1"/>
          <p:cNvCxnSpPr>
            <a:stCxn id="153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1"/>
          <p:cNvCxnSpPr/>
          <p:nvPr/>
        </p:nvCxnSpPr>
        <p:spPr>
          <a:xfrm rot="10800000" flipH="1">
            <a:off x="6056416" y="4628297"/>
            <a:ext cx="6247" cy="50940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>
            <a:stCxn id="156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6" name="Google Shape;156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5418715" y="5137704"/>
            <a:ext cx="12879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Google Shape;158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Stage </a:t>
            </a: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1987019" y="67552"/>
            <a:ext cx="5673754" cy="95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4400"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Westwood 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School</a:t>
            </a:r>
            <a:endParaRPr lang="en-US"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algn="ctr">
              <a:buSzPts val="2400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62" name="Google Shape;162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"/>
          <p:cNvSpPr txBox="1"/>
          <p:nvPr/>
        </p:nvSpPr>
        <p:spPr>
          <a:xfrm>
            <a:off x="4332989" y="7702273"/>
            <a:ext cx="12681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5" name="Google Shape;165;p1"/>
          <p:cNvCxnSpPr/>
          <p:nvPr/>
        </p:nvCxnSpPr>
        <p:spPr>
          <a:xfrm rot="10800000" flipH="1">
            <a:off x="5324475" y="6871275"/>
            <a:ext cx="195600" cy="815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414395" y="7737543"/>
            <a:ext cx="1146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Hindu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>
            <a:off x="1467784" y="7998841"/>
            <a:ext cx="567000" cy="8538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3124931" y="10199469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1"/>
          <p:cNvCxnSpPr>
            <a:stCxn id="168" idx="2"/>
          </p:cNvCxnSpPr>
          <p:nvPr/>
        </p:nvCxnSpPr>
        <p:spPr>
          <a:xfrm flipH="1">
            <a:off x="3710990" y="10476369"/>
            <a:ext cx="4703" cy="45238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4788577" y="5782875"/>
            <a:ext cx="12681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 flipH="1">
            <a:off x="5278102" y="6069925"/>
            <a:ext cx="251700" cy="580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5603493" y="3761830"/>
            <a:ext cx="12681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Jewish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3" name="Google Shape;173;p1"/>
          <p:cNvCxnSpPr/>
          <p:nvPr/>
        </p:nvCxnSpPr>
        <p:spPr>
          <a:xfrm>
            <a:off x="6282553" y="4062155"/>
            <a:ext cx="299100" cy="62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4" name="Google Shape;174;p1"/>
          <p:cNvSpPr txBox="1"/>
          <p:nvPr/>
        </p:nvSpPr>
        <p:spPr>
          <a:xfrm>
            <a:off x="6483389" y="7724785"/>
            <a:ext cx="12681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Baptist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/>
          <p:nvPr/>
        </p:nvCxnSpPr>
        <p:spPr>
          <a:xfrm rot="10800000" flipH="1">
            <a:off x="7743600" y="7042049"/>
            <a:ext cx="498900" cy="702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6" name="Google Shape;176;p1"/>
          <p:cNvSpPr txBox="1"/>
          <p:nvPr/>
        </p:nvSpPr>
        <p:spPr>
          <a:xfrm>
            <a:off x="6138727" y="5913963"/>
            <a:ext cx="12681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7" name="Google Shape;177;p1"/>
          <p:cNvCxnSpPr>
            <a:stCxn id="176" idx="2"/>
          </p:cNvCxnSpPr>
          <p:nvPr/>
        </p:nvCxnSpPr>
        <p:spPr>
          <a:xfrm flipH="1">
            <a:off x="6743977" y="6190863"/>
            <a:ext cx="28800" cy="419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" name="Google Shape;168;p1">
            <a:extLst>
              <a:ext uri="{FF2B5EF4-FFF2-40B4-BE49-F238E27FC236}">
                <a16:creationId xmlns:a16="http://schemas.microsoft.com/office/drawing/2014/main" id="{C32039CF-8EAA-4637-CDF5-DB372BF03B72}"/>
              </a:ext>
            </a:extLst>
          </p:cNvPr>
          <p:cNvSpPr txBox="1"/>
          <p:nvPr/>
        </p:nvSpPr>
        <p:spPr>
          <a:xfrm>
            <a:off x="191180" y="11900758"/>
            <a:ext cx="1509274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Google Shape;134;p1">
            <a:extLst>
              <a:ext uri="{FF2B5EF4-FFF2-40B4-BE49-F238E27FC236}">
                <a16:creationId xmlns:a16="http://schemas.microsoft.com/office/drawing/2014/main" id="{3BB6C0CE-9803-299A-81C9-95D132E108B2}"/>
              </a:ext>
            </a:extLst>
          </p:cNvPr>
          <p:cNvCxnSpPr>
            <a:cxnSpLocks/>
          </p:cNvCxnSpPr>
          <p:nvPr/>
        </p:nvCxnSpPr>
        <p:spPr>
          <a:xfrm flipV="1">
            <a:off x="1536796" y="11353718"/>
            <a:ext cx="372534" cy="545164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4" name="Picture 3" descr="Westwood Primary School - Home">
            <a:extLst>
              <a:ext uri="{FF2B5EF4-FFF2-40B4-BE49-F238E27FC236}">
                <a16:creationId xmlns:a16="http://schemas.microsoft.com/office/drawing/2014/main" id="{9D720A5C-25E6-269B-043D-55CC7C001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9552" y="149818"/>
            <a:ext cx="1038225" cy="1666875"/>
          </a:xfrm>
          <a:prstGeom prst="rect">
            <a:avLst/>
          </a:prstGeom>
        </p:spPr>
      </p:pic>
      <p:sp>
        <p:nvSpPr>
          <p:cNvPr id="5" name="Google Shape;136;p1">
            <a:extLst>
              <a:ext uri="{FF2B5EF4-FFF2-40B4-BE49-F238E27FC236}">
                <a16:creationId xmlns:a16="http://schemas.microsoft.com/office/drawing/2014/main" id="{F4E6657A-D737-31B4-3D29-247967FC37E2}"/>
              </a:ext>
            </a:extLst>
          </p:cNvPr>
          <p:cNvSpPr txBox="1"/>
          <p:nvPr/>
        </p:nvSpPr>
        <p:spPr>
          <a:xfrm>
            <a:off x="5930455" y="10258439"/>
            <a:ext cx="129706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HSBC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" name="Google Shape;132;p1">
            <a:extLst>
              <a:ext uri="{FF2B5EF4-FFF2-40B4-BE49-F238E27FC236}">
                <a16:creationId xmlns:a16="http://schemas.microsoft.com/office/drawing/2014/main" id="{9F40589E-8887-7324-F4C3-CAB09EC991DD}"/>
              </a:ext>
            </a:extLst>
          </p:cNvPr>
          <p:cNvCxnSpPr>
            <a:cxnSpLocks/>
          </p:cNvCxnSpPr>
          <p:nvPr/>
        </p:nvCxnSpPr>
        <p:spPr>
          <a:xfrm>
            <a:off x="6417769" y="10516159"/>
            <a:ext cx="96397" cy="41195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" name="Google Shape;168;p1">
            <a:extLst>
              <a:ext uri="{FF2B5EF4-FFF2-40B4-BE49-F238E27FC236}">
                <a16:creationId xmlns:a16="http://schemas.microsoft.com/office/drawing/2014/main" id="{68A13C74-0795-E2CF-86F6-8887B75D7F39}"/>
              </a:ext>
            </a:extLst>
          </p:cNvPr>
          <p:cNvSpPr txBox="1"/>
          <p:nvPr/>
        </p:nvSpPr>
        <p:spPr>
          <a:xfrm>
            <a:off x="4914661" y="11920036"/>
            <a:ext cx="1509274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Outsiders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134;p1">
            <a:extLst>
              <a:ext uri="{FF2B5EF4-FFF2-40B4-BE49-F238E27FC236}">
                <a16:creationId xmlns:a16="http://schemas.microsoft.com/office/drawing/2014/main" id="{33F015CD-CF65-00D6-4AD7-26E778695DC5}"/>
              </a:ext>
            </a:extLst>
          </p:cNvPr>
          <p:cNvCxnSpPr>
            <a:cxnSpLocks/>
          </p:cNvCxnSpPr>
          <p:nvPr/>
        </p:nvCxnSpPr>
        <p:spPr>
          <a:xfrm flipV="1">
            <a:off x="5884175" y="11321688"/>
            <a:ext cx="96397" cy="58698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" name="Google Shape;134;p1">
            <a:extLst>
              <a:ext uri="{FF2B5EF4-FFF2-40B4-BE49-F238E27FC236}">
                <a16:creationId xmlns:a16="http://schemas.microsoft.com/office/drawing/2014/main" id="{74453D34-4B1E-2677-4DA3-8304D864C660}"/>
              </a:ext>
            </a:extLst>
          </p:cNvPr>
          <p:cNvCxnSpPr>
            <a:cxnSpLocks/>
          </p:cNvCxnSpPr>
          <p:nvPr/>
        </p:nvCxnSpPr>
        <p:spPr>
          <a:xfrm flipH="1" flipV="1">
            <a:off x="2221067" y="11340968"/>
            <a:ext cx="173515" cy="58698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" name="Google Shape;168;p1">
            <a:extLst>
              <a:ext uri="{FF2B5EF4-FFF2-40B4-BE49-F238E27FC236}">
                <a16:creationId xmlns:a16="http://schemas.microsoft.com/office/drawing/2014/main" id="{1E502251-5FF6-74BC-5E6B-673C1D6A64CA}"/>
              </a:ext>
            </a:extLst>
          </p:cNvPr>
          <p:cNvSpPr txBox="1"/>
          <p:nvPr/>
        </p:nvSpPr>
        <p:spPr>
          <a:xfrm>
            <a:off x="1791379" y="11939316"/>
            <a:ext cx="1509274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Indoor Sports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8;p1">
            <a:extLst>
              <a:ext uri="{FF2B5EF4-FFF2-40B4-BE49-F238E27FC236}">
                <a16:creationId xmlns:a16="http://schemas.microsoft.com/office/drawing/2014/main" id="{A005C892-C087-89D8-EA1D-353214FE95FA}"/>
              </a:ext>
            </a:extLst>
          </p:cNvPr>
          <p:cNvSpPr txBox="1"/>
          <p:nvPr/>
        </p:nvSpPr>
        <p:spPr>
          <a:xfrm>
            <a:off x="1775364" y="10103070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Ball Games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Google Shape;169;p1">
            <a:extLst>
              <a:ext uri="{FF2B5EF4-FFF2-40B4-BE49-F238E27FC236}">
                <a16:creationId xmlns:a16="http://schemas.microsoft.com/office/drawing/2014/main" id="{DC554A36-E4BF-91F1-D4F2-F299BD969D48}"/>
              </a:ext>
            </a:extLst>
          </p:cNvPr>
          <p:cNvCxnSpPr>
            <a:cxnSpLocks/>
          </p:cNvCxnSpPr>
          <p:nvPr/>
        </p:nvCxnSpPr>
        <p:spPr>
          <a:xfrm flipH="1">
            <a:off x="1995114" y="10322133"/>
            <a:ext cx="486690" cy="4331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" name="Google Shape;168;p1">
            <a:extLst>
              <a:ext uri="{FF2B5EF4-FFF2-40B4-BE49-F238E27FC236}">
                <a16:creationId xmlns:a16="http://schemas.microsoft.com/office/drawing/2014/main" id="{430DE450-9254-2042-988F-FE270A605263}"/>
              </a:ext>
            </a:extLst>
          </p:cNvPr>
          <p:cNvSpPr txBox="1"/>
          <p:nvPr/>
        </p:nvSpPr>
        <p:spPr>
          <a:xfrm>
            <a:off x="59487" y="8252236"/>
            <a:ext cx="1220082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67;p1">
            <a:extLst>
              <a:ext uri="{FF2B5EF4-FFF2-40B4-BE49-F238E27FC236}">
                <a16:creationId xmlns:a16="http://schemas.microsoft.com/office/drawing/2014/main" id="{4571B0D6-E2F0-26A1-85E2-6397B99B74B0}"/>
              </a:ext>
            </a:extLst>
          </p:cNvPr>
          <p:cNvCxnSpPr>
            <a:cxnSpLocks/>
          </p:cNvCxnSpPr>
          <p:nvPr/>
        </p:nvCxnSpPr>
        <p:spPr>
          <a:xfrm>
            <a:off x="966516" y="8519387"/>
            <a:ext cx="567000" cy="8538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" name="Google Shape;136;p1">
            <a:extLst>
              <a:ext uri="{FF2B5EF4-FFF2-40B4-BE49-F238E27FC236}">
                <a16:creationId xmlns:a16="http://schemas.microsoft.com/office/drawing/2014/main" id="{C21B78B0-4476-40D7-BE99-713D3FB30AE2}"/>
              </a:ext>
            </a:extLst>
          </p:cNvPr>
          <p:cNvSpPr txBox="1"/>
          <p:nvPr/>
        </p:nvSpPr>
        <p:spPr>
          <a:xfrm>
            <a:off x="4773684" y="8176251"/>
            <a:ext cx="1297068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39;p1">
            <a:extLst>
              <a:ext uri="{FF2B5EF4-FFF2-40B4-BE49-F238E27FC236}">
                <a16:creationId xmlns:a16="http://schemas.microsoft.com/office/drawing/2014/main" id="{F29C014D-208E-5A83-ED96-3A30DF009E05}"/>
              </a:ext>
            </a:extLst>
          </p:cNvPr>
          <p:cNvCxnSpPr>
            <a:cxnSpLocks/>
          </p:cNvCxnSpPr>
          <p:nvPr/>
        </p:nvCxnSpPr>
        <p:spPr>
          <a:xfrm>
            <a:off x="5313588" y="8422692"/>
            <a:ext cx="35992" cy="37434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" name="Google Shape;168;p1">
            <a:extLst>
              <a:ext uri="{FF2B5EF4-FFF2-40B4-BE49-F238E27FC236}">
                <a16:creationId xmlns:a16="http://schemas.microsoft.com/office/drawing/2014/main" id="{F38902D7-532B-407A-5770-F594935EA2C0}"/>
              </a:ext>
            </a:extLst>
          </p:cNvPr>
          <p:cNvSpPr txBox="1"/>
          <p:nvPr/>
        </p:nvSpPr>
        <p:spPr>
          <a:xfrm>
            <a:off x="7983368" y="9621081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Ball Games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" name="Google Shape;141;p1">
            <a:extLst>
              <a:ext uri="{FF2B5EF4-FFF2-40B4-BE49-F238E27FC236}">
                <a16:creationId xmlns:a16="http://schemas.microsoft.com/office/drawing/2014/main" id="{949EB1A5-493B-9785-2C97-AE1E2FC79AA9}"/>
              </a:ext>
            </a:extLst>
          </p:cNvPr>
          <p:cNvCxnSpPr>
            <a:cxnSpLocks/>
          </p:cNvCxnSpPr>
          <p:nvPr/>
        </p:nvCxnSpPr>
        <p:spPr>
          <a:xfrm flipH="1" flipV="1">
            <a:off x="8314285" y="9095112"/>
            <a:ext cx="153034" cy="499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" name="Google Shape;168;p1">
            <a:extLst>
              <a:ext uri="{FF2B5EF4-FFF2-40B4-BE49-F238E27FC236}">
                <a16:creationId xmlns:a16="http://schemas.microsoft.com/office/drawing/2014/main" id="{A6D8D582-2714-AEFD-C7E3-563369AEB475}"/>
              </a:ext>
            </a:extLst>
          </p:cNvPr>
          <p:cNvSpPr txBox="1"/>
          <p:nvPr/>
        </p:nvSpPr>
        <p:spPr>
          <a:xfrm>
            <a:off x="1968158" y="9601801"/>
            <a:ext cx="1624951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Games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Google Shape;140;p1">
            <a:extLst>
              <a:ext uri="{FF2B5EF4-FFF2-40B4-BE49-F238E27FC236}">
                <a16:creationId xmlns:a16="http://schemas.microsoft.com/office/drawing/2014/main" id="{E9FAB2BD-7A7F-C270-619D-6A762BFC87BD}"/>
              </a:ext>
            </a:extLst>
          </p:cNvPr>
          <p:cNvCxnSpPr>
            <a:cxnSpLocks/>
          </p:cNvCxnSpPr>
          <p:nvPr/>
        </p:nvCxnSpPr>
        <p:spPr>
          <a:xfrm rot="10800000">
            <a:off x="2775736" y="9168494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" name="Google Shape;168;p1">
            <a:extLst>
              <a:ext uri="{FF2B5EF4-FFF2-40B4-BE49-F238E27FC236}">
                <a16:creationId xmlns:a16="http://schemas.microsoft.com/office/drawing/2014/main" id="{96FF668E-9412-72DF-BEA4-0A7D27BADF69}"/>
              </a:ext>
            </a:extLst>
          </p:cNvPr>
          <p:cNvSpPr txBox="1"/>
          <p:nvPr/>
        </p:nvSpPr>
        <p:spPr>
          <a:xfrm>
            <a:off x="5168558" y="9736758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Dough Disco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141;p1">
            <a:extLst>
              <a:ext uri="{FF2B5EF4-FFF2-40B4-BE49-F238E27FC236}">
                <a16:creationId xmlns:a16="http://schemas.microsoft.com/office/drawing/2014/main" id="{7E254DF5-695B-BD3E-7A9E-3CA7978CECC8}"/>
              </a:ext>
            </a:extLst>
          </p:cNvPr>
          <p:cNvCxnSpPr>
            <a:cxnSpLocks/>
          </p:cNvCxnSpPr>
          <p:nvPr/>
        </p:nvCxnSpPr>
        <p:spPr>
          <a:xfrm flipH="1" flipV="1">
            <a:off x="5692270" y="9230069"/>
            <a:ext cx="153034" cy="499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6AA134-111E-4984-9950-7E60BEC09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179A13-08EC-46D9-95AF-FDA6306E6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A3 Paper (297x420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138</cp:revision>
  <dcterms:created xsi:type="dcterms:W3CDTF">2019-12-03T13:18:29Z</dcterms:created>
  <dcterms:modified xsi:type="dcterms:W3CDTF">2024-10-16T13:49:55Z</dcterms:modified>
</cp:coreProperties>
</file>