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3"/>
  </p:sldMasterIdLst>
  <p:notesMasterIdLst>
    <p:notesMasterId r:id="rId5"/>
  </p:notesMasterIdLst>
  <p:sldIdLst>
    <p:sldId id="256" r:id="rId4"/>
  </p:sldIdLst>
  <p:sldSz cx="9601200" cy="12801600" type="A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941">
          <p15:clr>
            <a:srgbClr val="A4A3A4"/>
          </p15:clr>
        </p15:guide>
        <p15:guide id="2" pos="3069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xPPIeg9GGbC55urnTIyl+c6EJ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A5B936-2E85-CE4A-0CB2-2C626C28E470}" v="262" dt="2024-10-16T13:36:47.199"/>
    <p1510:client id="{DE550E16-1126-8670-6D9B-36E1AF6AD011}" v="262" dt="2024-10-16T10:39:24.6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2467" y="34"/>
      </p:cViewPr>
      <p:guideLst>
        <p:guide orient="horz" pos="3941"/>
        <p:guide pos="30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Moore (GRO)" userId="S::smoore@groveprimaryschool.org::5f1fa289-3524-45b2-9928-252802ad9355" providerId="AD" clId="Web-{A55CCF31-E3D4-8755-1CEF-5DC1F44D36AE}"/>
    <pc:docChg chg="modSld">
      <pc:chgData name="Stephen Moore (GRO)" userId="S::smoore@groveprimaryschool.org::5f1fa289-3524-45b2-9928-252802ad9355" providerId="AD" clId="Web-{A55CCF31-E3D4-8755-1CEF-5DC1F44D36AE}" dt="2024-09-13T12:51:01.033" v="3" actId="20577"/>
      <pc:docMkLst>
        <pc:docMk/>
      </pc:docMkLst>
      <pc:sldChg chg="modSp">
        <pc:chgData name="Stephen Moore (GRO)" userId="S::smoore@groveprimaryschool.org::5f1fa289-3524-45b2-9928-252802ad9355" providerId="AD" clId="Web-{A55CCF31-E3D4-8755-1CEF-5DC1F44D36AE}" dt="2024-09-13T12:51:01.033" v="3" actId="20577"/>
        <pc:sldMkLst>
          <pc:docMk/>
          <pc:sldMk cId="0" sldId="256"/>
        </pc:sldMkLst>
        <pc:spChg chg="mod">
          <ac:chgData name="Stephen Moore (GRO)" userId="S::smoore@groveprimaryschool.org::5f1fa289-3524-45b2-9928-252802ad9355" providerId="AD" clId="Web-{A55CCF31-E3D4-8755-1CEF-5DC1F44D36AE}" dt="2024-09-13T12:51:01.033" v="3" actId="20577"/>
          <ac:spMkLst>
            <pc:docMk/>
            <pc:sldMk cId="0" sldId="256"/>
            <ac:spMk id="161" creationId="{00000000-0000-0000-0000-000000000000}"/>
          </ac:spMkLst>
        </pc:spChg>
      </pc:sldChg>
    </pc:docChg>
  </pc:docChgLst>
  <pc:docChgLst>
    <pc:chgData name="Stephen Moore (GRO)" userId="S::smoore@groveprimaryschool.org::5f1fa289-3524-45b2-9928-252802ad9355" providerId="AD" clId="Web-{DE550E16-1126-8670-6D9B-36E1AF6AD011}"/>
    <pc:docChg chg="modSld">
      <pc:chgData name="Stephen Moore (GRO)" userId="S::smoore@groveprimaryschool.org::5f1fa289-3524-45b2-9928-252802ad9355" providerId="AD" clId="Web-{DE550E16-1126-8670-6D9B-36E1AF6AD011}" dt="2024-10-16T10:39:24.648" v="136" actId="20577"/>
      <pc:docMkLst>
        <pc:docMk/>
      </pc:docMkLst>
      <pc:sldChg chg="addSp modSp">
        <pc:chgData name="Stephen Moore (GRO)" userId="S::smoore@groveprimaryschool.org::5f1fa289-3524-45b2-9928-252802ad9355" providerId="AD" clId="Web-{DE550E16-1126-8670-6D9B-36E1AF6AD011}" dt="2024-10-16T10:39:24.648" v="136" actId="20577"/>
        <pc:sldMkLst>
          <pc:docMk/>
          <pc:sldMk cId="0" sldId="256"/>
        </pc:sldMkLst>
        <pc:spChg chg="add mod">
          <ac:chgData name="Stephen Moore (GRO)" userId="S::smoore@groveprimaryschool.org::5f1fa289-3524-45b2-9928-252802ad9355" providerId="AD" clId="Web-{DE550E16-1126-8670-6D9B-36E1AF6AD011}" dt="2024-10-16T10:05:44.792" v="20" actId="20577"/>
          <ac:spMkLst>
            <pc:docMk/>
            <pc:sldMk cId="0" sldId="256"/>
            <ac:spMk id="2" creationId="{C32039CF-8EAA-4637-CDF5-DB372BF03B72}"/>
          </ac:spMkLst>
        </pc:spChg>
        <pc:spChg chg="mod">
          <ac:chgData name="Stephen Moore (GRO)" userId="S::smoore@groveprimaryschool.org::5f1fa289-3524-45b2-9928-252802ad9355" providerId="AD" clId="Web-{DE550E16-1126-8670-6D9B-36E1AF6AD011}" dt="2024-10-16T10:04:50.930" v="6" actId="14100"/>
          <ac:spMkLst>
            <pc:docMk/>
            <pc:sldMk cId="0" sldId="256"/>
            <ac:spMk id="11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DE550E16-1126-8670-6D9B-36E1AF6AD011}" dt="2024-10-16T10:06:12.496" v="24" actId="1076"/>
          <ac:spMkLst>
            <pc:docMk/>
            <pc:sldMk cId="0" sldId="256"/>
            <ac:spMk id="13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DE550E16-1126-8670-6D9B-36E1AF6AD011}" dt="2024-10-16T10:05:17.588" v="9" actId="20577"/>
          <ac:spMkLst>
            <pc:docMk/>
            <pc:sldMk cId="0" sldId="256"/>
            <ac:spMk id="13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DE550E16-1126-8670-6D9B-36E1AF6AD011}" dt="2024-10-16T10:10:59.848" v="92"/>
          <ac:spMkLst>
            <pc:docMk/>
            <pc:sldMk cId="0" sldId="256"/>
            <ac:spMk id="13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DE550E16-1126-8670-6D9B-36E1AF6AD011}" dt="2024-10-16T10:10:17.644" v="81"/>
          <ac:spMkLst>
            <pc:docMk/>
            <pc:sldMk cId="0" sldId="256"/>
            <ac:spMk id="138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DE550E16-1126-8670-6D9B-36E1AF6AD011}" dt="2024-10-16T10:19:52.709" v="134"/>
          <ac:spMkLst>
            <pc:docMk/>
            <pc:sldMk cId="0" sldId="256"/>
            <ac:spMk id="14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DE550E16-1126-8670-6D9B-36E1AF6AD011}" dt="2024-10-16T10:09:11.907" v="59"/>
          <ac:spMkLst>
            <pc:docMk/>
            <pc:sldMk cId="0" sldId="256"/>
            <ac:spMk id="14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DE550E16-1126-8670-6D9B-36E1AF6AD011}" dt="2024-10-16T10:08:42.594" v="43"/>
          <ac:spMkLst>
            <pc:docMk/>
            <pc:sldMk cId="0" sldId="256"/>
            <ac:spMk id="14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DE550E16-1126-8670-6D9B-36E1AF6AD011}" dt="2024-10-16T10:10:06.394" v="76" actId="1076"/>
          <ac:spMkLst>
            <pc:docMk/>
            <pc:sldMk cId="0" sldId="256"/>
            <ac:spMk id="148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DE550E16-1126-8670-6D9B-36E1AF6AD011}" dt="2024-10-16T10:09:30.517" v="64"/>
          <ac:spMkLst>
            <pc:docMk/>
            <pc:sldMk cId="0" sldId="256"/>
            <ac:spMk id="14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DE550E16-1126-8670-6D9B-36E1AF6AD011}" dt="2024-10-16T10:09:28.158" v="63"/>
          <ac:spMkLst>
            <pc:docMk/>
            <pc:sldMk cId="0" sldId="256"/>
            <ac:spMk id="15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DE550E16-1126-8670-6D9B-36E1AF6AD011}" dt="2024-10-16T10:09:48.471" v="70" actId="20577"/>
          <ac:spMkLst>
            <pc:docMk/>
            <pc:sldMk cId="0" sldId="256"/>
            <ac:spMk id="15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DE550E16-1126-8670-6D9B-36E1AF6AD011}" dt="2024-10-16T10:39:24.648" v="136" actId="20577"/>
          <ac:spMkLst>
            <pc:docMk/>
            <pc:sldMk cId="0" sldId="256"/>
            <ac:spMk id="16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DE550E16-1126-8670-6D9B-36E1AF6AD011}" dt="2024-10-16T10:08:21.953" v="35"/>
          <ac:spMkLst>
            <pc:docMk/>
            <pc:sldMk cId="0" sldId="256"/>
            <ac:spMk id="16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DE550E16-1126-8670-6D9B-36E1AF6AD011}" dt="2024-10-16T10:15:25.747" v="100"/>
          <ac:spMkLst>
            <pc:docMk/>
            <pc:sldMk cId="0" sldId="256"/>
            <ac:spMk id="16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DE550E16-1126-8670-6D9B-36E1AF6AD011}" dt="2024-10-16T10:09:00.251" v="51"/>
          <ac:spMkLst>
            <pc:docMk/>
            <pc:sldMk cId="0" sldId="256"/>
            <ac:spMk id="17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DE550E16-1126-8670-6D9B-36E1AF6AD011}" dt="2024-10-16T10:17:14.891" v="122"/>
          <ac:spMkLst>
            <pc:docMk/>
            <pc:sldMk cId="0" sldId="256"/>
            <ac:spMk id="17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DE550E16-1126-8670-6D9B-36E1AF6AD011}" dt="2024-10-16T10:16:09.514" v="110"/>
          <ac:spMkLst>
            <pc:docMk/>
            <pc:sldMk cId="0" sldId="256"/>
            <ac:spMk id="17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DE550E16-1126-8670-6D9B-36E1AF6AD011}" dt="2024-10-16T10:08:46.985" v="45"/>
          <ac:spMkLst>
            <pc:docMk/>
            <pc:sldMk cId="0" sldId="256"/>
            <ac:spMk id="176" creationId="{00000000-0000-0000-0000-000000000000}"/>
          </ac:spMkLst>
        </pc:spChg>
        <pc:cxnChg chg="add mod">
          <ac:chgData name="Stephen Moore (GRO)" userId="S::smoore@groveprimaryschool.org::5f1fa289-3524-45b2-9928-252802ad9355" providerId="AD" clId="Web-{DE550E16-1126-8670-6D9B-36E1AF6AD011}" dt="2024-10-16T10:05:58.651" v="23" actId="14100"/>
          <ac:cxnSpMkLst>
            <pc:docMk/>
            <pc:sldMk cId="0" sldId="256"/>
            <ac:cxnSpMk id="3" creationId="{3BB6C0CE-9803-299A-81C9-95D132E108B2}"/>
          </ac:cxnSpMkLst>
        </pc:cxnChg>
        <pc:cxnChg chg="mod">
          <ac:chgData name="Stephen Moore (GRO)" userId="S::smoore@groveprimaryschool.org::5f1fa289-3524-45b2-9928-252802ad9355" providerId="AD" clId="Web-{DE550E16-1126-8670-6D9B-36E1AF6AD011}" dt="2024-10-16T10:19:40.271" v="133" actId="14100"/>
          <ac:cxnSpMkLst>
            <pc:docMk/>
            <pc:sldMk cId="0" sldId="256"/>
            <ac:cxnSpMk id="141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DE550E16-1126-8670-6D9B-36E1AF6AD011}" dt="2024-10-16T10:17:02.688" v="114" actId="14100"/>
          <ac:cxnSpMkLst>
            <pc:docMk/>
            <pc:sldMk cId="0" sldId="256"/>
            <ac:cxnSpMk id="173" creationId="{00000000-0000-0000-0000-000000000000}"/>
          </ac:cxnSpMkLst>
        </pc:cxnChg>
      </pc:sldChg>
    </pc:docChg>
  </pc:docChgLst>
  <pc:docChgLst>
    <pc:chgData name="Stephen Moore (GRO)" userId="S::smoore@groveprimaryschool.org::5f1fa289-3524-45b2-9928-252802ad9355" providerId="AD" clId="Web-{8EA5B936-2E85-CE4A-0CB2-2C626C28E470}"/>
    <pc:docChg chg="modSld">
      <pc:chgData name="Stephen Moore (GRO)" userId="S::smoore@groveprimaryschool.org::5f1fa289-3524-45b2-9928-252802ad9355" providerId="AD" clId="Web-{8EA5B936-2E85-CE4A-0CB2-2C626C28E470}" dt="2024-10-16T13:36:47.199" v="169" actId="1076"/>
      <pc:docMkLst>
        <pc:docMk/>
      </pc:docMkLst>
      <pc:sldChg chg="addSp delSp modSp">
        <pc:chgData name="Stephen Moore (GRO)" userId="S::smoore@groveprimaryschool.org::5f1fa289-3524-45b2-9928-252802ad9355" providerId="AD" clId="Web-{8EA5B936-2E85-CE4A-0CB2-2C626C28E470}" dt="2024-10-16T13:36:47.199" v="169" actId="1076"/>
        <pc:sldMkLst>
          <pc:docMk/>
          <pc:sldMk cId="0" sldId="256"/>
        </pc:sldMkLst>
        <pc:spChg chg="mod">
          <ac:chgData name="Stephen Moore (GRO)" userId="S::smoore@groveprimaryschool.org::5f1fa289-3524-45b2-9928-252802ad9355" providerId="AD" clId="Web-{8EA5B936-2E85-CE4A-0CB2-2C626C28E470}" dt="2024-10-16T13:30:03.310" v="97" actId="1076"/>
          <ac:spMkLst>
            <pc:docMk/>
            <pc:sldMk cId="0" sldId="256"/>
            <ac:spMk id="2" creationId="{C32039CF-8EAA-4637-CDF5-DB372BF03B72}"/>
          </ac:spMkLst>
        </pc:spChg>
        <pc:spChg chg="add mod">
          <ac:chgData name="Stephen Moore (GRO)" userId="S::smoore@groveprimaryschool.org::5f1fa289-3524-45b2-9928-252802ad9355" providerId="AD" clId="Web-{8EA5B936-2E85-CE4A-0CB2-2C626C28E470}" dt="2024-10-16T12:08:48.374" v="51"/>
          <ac:spMkLst>
            <pc:docMk/>
            <pc:sldMk cId="0" sldId="256"/>
            <ac:spMk id="5" creationId="{F4E6657A-D737-31B4-3D29-247967FC37E2}"/>
          </ac:spMkLst>
        </pc:spChg>
        <pc:spChg chg="add mod">
          <ac:chgData name="Stephen Moore (GRO)" userId="S::smoore@groveprimaryschool.org::5f1fa289-3524-45b2-9928-252802ad9355" providerId="AD" clId="Web-{8EA5B936-2E85-CE4A-0CB2-2C626C28E470}" dt="2024-10-16T13:29:37.856" v="94" actId="20577"/>
          <ac:spMkLst>
            <pc:docMk/>
            <pc:sldMk cId="0" sldId="256"/>
            <ac:spMk id="7" creationId="{68A13C74-0795-E2CF-86F6-8887B75D7F39}"/>
          </ac:spMkLst>
        </pc:spChg>
        <pc:spChg chg="add mod">
          <ac:chgData name="Stephen Moore (GRO)" userId="S::smoore@groveprimaryschool.org::5f1fa289-3524-45b2-9928-252802ad9355" providerId="AD" clId="Web-{8EA5B936-2E85-CE4A-0CB2-2C626C28E470}" dt="2024-10-16T13:31:02.843" v="111" actId="20577"/>
          <ac:spMkLst>
            <pc:docMk/>
            <pc:sldMk cId="0" sldId="256"/>
            <ac:spMk id="10" creationId="{1E502251-5FF6-74BC-5E6B-673C1D6A64CA}"/>
          </ac:spMkLst>
        </pc:spChg>
        <pc:spChg chg="add mod">
          <ac:chgData name="Stephen Moore (GRO)" userId="S::smoore@groveprimaryschool.org::5f1fa289-3524-45b2-9928-252802ad9355" providerId="AD" clId="Web-{8EA5B936-2E85-CE4A-0CB2-2C626C28E470}" dt="2024-10-16T13:32:01.079" v="124" actId="20577"/>
          <ac:spMkLst>
            <pc:docMk/>
            <pc:sldMk cId="0" sldId="256"/>
            <ac:spMk id="11" creationId="{A005C892-C087-89D8-EA1D-353214FE95FA}"/>
          </ac:spMkLst>
        </pc:spChg>
        <pc:spChg chg="add mod">
          <ac:chgData name="Stephen Moore (GRO)" userId="S::smoore@groveprimaryschool.org::5f1fa289-3524-45b2-9928-252802ad9355" providerId="AD" clId="Web-{8EA5B936-2E85-CE4A-0CB2-2C626C28E470}" dt="2024-10-16T13:33:20.004" v="133" actId="1076"/>
          <ac:spMkLst>
            <pc:docMk/>
            <pc:sldMk cId="0" sldId="256"/>
            <ac:spMk id="13" creationId="{430DE450-9254-2042-988F-FE270A605263}"/>
          </ac:spMkLst>
        </pc:spChg>
        <pc:spChg chg="add mod">
          <ac:chgData name="Stephen Moore (GRO)" userId="S::smoore@groveprimaryschool.org::5f1fa289-3524-45b2-9928-252802ad9355" providerId="AD" clId="Web-{8EA5B936-2E85-CE4A-0CB2-2C626C28E470}" dt="2024-10-16T13:33:46.911" v="137" actId="1076"/>
          <ac:spMkLst>
            <pc:docMk/>
            <pc:sldMk cId="0" sldId="256"/>
            <ac:spMk id="15" creationId="{C21B78B0-4476-40D7-BE99-713D3FB30AE2}"/>
          </ac:spMkLst>
        </pc:spChg>
        <pc:spChg chg="add mod">
          <ac:chgData name="Stephen Moore (GRO)" userId="S::smoore@groveprimaryschool.org::5f1fa289-3524-45b2-9928-252802ad9355" providerId="AD" clId="Web-{8EA5B936-2E85-CE4A-0CB2-2C626C28E470}" dt="2024-10-16T13:34:22.975" v="142" actId="1076"/>
          <ac:spMkLst>
            <pc:docMk/>
            <pc:sldMk cId="0" sldId="256"/>
            <ac:spMk id="17" creationId="{F38902D7-532B-407A-5770-F594935EA2C0}"/>
          </ac:spMkLst>
        </pc:spChg>
        <pc:spChg chg="add mod">
          <ac:chgData name="Stephen Moore (GRO)" userId="S::smoore@groveprimaryschool.org::5f1fa289-3524-45b2-9928-252802ad9355" providerId="AD" clId="Web-{8EA5B936-2E85-CE4A-0CB2-2C626C28E470}" dt="2024-10-16T13:35:44.509" v="158" actId="14100"/>
          <ac:spMkLst>
            <pc:docMk/>
            <pc:sldMk cId="0" sldId="256"/>
            <ac:spMk id="19" creationId="{A6D8D582-2714-AEFD-C7E3-563369AEB475}"/>
          </ac:spMkLst>
        </pc:spChg>
        <pc:spChg chg="add mod">
          <ac:chgData name="Stephen Moore (GRO)" userId="S::smoore@groveprimaryschool.org::5f1fa289-3524-45b2-9928-252802ad9355" providerId="AD" clId="Web-{8EA5B936-2E85-CE4A-0CB2-2C626C28E470}" dt="2024-10-16T13:36:34.636" v="167" actId="20577"/>
          <ac:spMkLst>
            <pc:docMk/>
            <pc:sldMk cId="0" sldId="256"/>
            <ac:spMk id="21" creationId="{96FF668E-9412-72DF-BEA4-0A7D27BADF69}"/>
          </ac:spMkLst>
        </pc:spChg>
        <pc:spChg chg="mod">
          <ac:chgData name="Stephen Moore (GRO)" userId="S::smoore@groveprimaryschool.org::5f1fa289-3524-45b2-9928-252802ad9355" providerId="AD" clId="Web-{8EA5B936-2E85-CE4A-0CB2-2C626C28E470}" dt="2024-10-16T11:26:36.397" v="20"/>
          <ac:spMkLst>
            <pc:docMk/>
            <pc:sldMk cId="0" sldId="256"/>
            <ac:spMk id="8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8EA5B936-2E85-CE4A-0CB2-2C626C28E470}" dt="2024-10-16T11:27:12.773" v="28"/>
          <ac:spMkLst>
            <pc:docMk/>
            <pc:sldMk cId="0" sldId="256"/>
            <ac:spMk id="8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8EA5B936-2E85-CE4A-0CB2-2C626C28E470}" dt="2024-10-16T11:27:10.116" v="27"/>
          <ac:spMkLst>
            <pc:docMk/>
            <pc:sldMk cId="0" sldId="256"/>
            <ac:spMk id="8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8EA5B936-2E85-CE4A-0CB2-2C626C28E470}" dt="2024-10-16T11:27:00.710" v="25"/>
          <ac:spMkLst>
            <pc:docMk/>
            <pc:sldMk cId="0" sldId="256"/>
            <ac:spMk id="8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8EA5B936-2E85-CE4A-0CB2-2C626C28E470}" dt="2024-10-16T11:27:03.757" v="26"/>
          <ac:spMkLst>
            <pc:docMk/>
            <pc:sldMk cId="0" sldId="256"/>
            <ac:spMk id="88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8EA5B936-2E85-CE4A-0CB2-2C626C28E470}" dt="2024-10-16T11:26:54.225" v="24"/>
          <ac:spMkLst>
            <pc:docMk/>
            <pc:sldMk cId="0" sldId="256"/>
            <ac:spMk id="8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8EA5B936-2E85-CE4A-0CB2-2C626C28E470}" dt="2024-10-16T11:26:50.897" v="23"/>
          <ac:spMkLst>
            <pc:docMk/>
            <pc:sldMk cId="0" sldId="256"/>
            <ac:spMk id="9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8EA5B936-2E85-CE4A-0CB2-2C626C28E470}" dt="2024-10-16T11:26:46.600" v="22"/>
          <ac:spMkLst>
            <pc:docMk/>
            <pc:sldMk cId="0" sldId="256"/>
            <ac:spMk id="9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8EA5B936-2E85-CE4A-0CB2-2C626C28E470}" dt="2024-10-16T11:26:42.709" v="21"/>
          <ac:spMkLst>
            <pc:docMk/>
            <pc:sldMk cId="0" sldId="256"/>
            <ac:spMk id="9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8EA5B936-2E85-CE4A-0CB2-2C626C28E470}" dt="2024-10-16T11:28:21.415" v="30"/>
          <ac:spMkLst>
            <pc:docMk/>
            <pc:sldMk cId="0" sldId="256"/>
            <ac:spMk id="9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8EA5B936-2E85-CE4A-0CB2-2C626C28E470}" dt="2024-10-16T11:27:28.320" v="29"/>
          <ac:spMkLst>
            <pc:docMk/>
            <pc:sldMk cId="0" sldId="256"/>
            <ac:spMk id="9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8EA5B936-2E85-CE4A-0CB2-2C626C28E470}" dt="2024-10-16T11:58:48.562" v="34" actId="1076"/>
          <ac:spMkLst>
            <pc:docMk/>
            <pc:sldMk cId="0" sldId="256"/>
            <ac:spMk id="13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8EA5B936-2E85-CE4A-0CB2-2C626C28E470}" dt="2024-10-16T13:31:45.298" v="115" actId="1076"/>
          <ac:spMkLst>
            <pc:docMk/>
            <pc:sldMk cId="0" sldId="256"/>
            <ac:spMk id="13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8EA5B936-2E85-CE4A-0CB2-2C626C28E470}" dt="2024-10-16T13:36:07.698" v="159" actId="1076"/>
          <ac:spMkLst>
            <pc:docMk/>
            <pc:sldMk cId="0" sldId="256"/>
            <ac:spMk id="14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8EA5B936-2E85-CE4A-0CB2-2C626C28E470}" dt="2024-10-16T11:26:19.599" v="19"/>
          <ac:spMkLst>
            <pc:docMk/>
            <pc:sldMk cId="0" sldId="256"/>
            <ac:spMk id="15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8EA5B936-2E85-CE4A-0CB2-2C626C28E470}" dt="2024-10-16T11:28:52.776" v="32" actId="20577"/>
          <ac:spMkLst>
            <pc:docMk/>
            <pc:sldMk cId="0" sldId="256"/>
            <ac:spMk id="16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8EA5B936-2E85-CE4A-0CB2-2C626C28E470}" dt="2024-10-16T13:31:53.720" v="118" actId="1076"/>
          <ac:spMkLst>
            <pc:docMk/>
            <pc:sldMk cId="0" sldId="256"/>
            <ac:spMk id="168" creationId="{00000000-0000-0000-0000-000000000000}"/>
          </ac:spMkLst>
        </pc:spChg>
        <pc:picChg chg="add mod">
          <ac:chgData name="Stephen Moore (GRO)" userId="S::smoore@groveprimaryschool.org::5f1fa289-3524-45b2-9928-252802ad9355" providerId="AD" clId="Web-{8EA5B936-2E85-CE4A-0CB2-2C626C28E470}" dt="2024-10-16T11:20:16.307" v="3" actId="1076"/>
          <ac:picMkLst>
            <pc:docMk/>
            <pc:sldMk cId="0" sldId="256"/>
            <ac:picMk id="4" creationId="{9D720A5C-25E6-269B-043D-55CC7C001ED9}"/>
          </ac:picMkLst>
        </pc:picChg>
        <pc:picChg chg="del">
          <ac:chgData name="Stephen Moore (GRO)" userId="S::smoore@groveprimaryschool.org::5f1fa289-3524-45b2-9928-252802ad9355" providerId="AD" clId="Web-{8EA5B936-2E85-CE4A-0CB2-2C626C28E470}" dt="2024-10-16T11:20:05.823" v="0"/>
          <ac:picMkLst>
            <pc:docMk/>
            <pc:sldMk cId="0" sldId="256"/>
            <ac:picMk id="163" creationId="{00000000-0000-0000-0000-000000000000}"/>
          </ac:picMkLst>
        </pc:picChg>
        <pc:cxnChg chg="mod">
          <ac:chgData name="Stephen Moore (GRO)" userId="S::smoore@groveprimaryschool.org::5f1fa289-3524-45b2-9928-252802ad9355" providerId="AD" clId="Web-{8EA5B936-2E85-CE4A-0CB2-2C626C28E470}" dt="2024-10-16T13:30:00.497" v="96" actId="1076"/>
          <ac:cxnSpMkLst>
            <pc:docMk/>
            <pc:sldMk cId="0" sldId="256"/>
            <ac:cxnSpMk id="3" creationId="{3BB6C0CE-9803-299A-81C9-95D132E108B2}"/>
          </ac:cxnSpMkLst>
        </pc:cxnChg>
        <pc:cxnChg chg="add mod">
          <ac:chgData name="Stephen Moore (GRO)" userId="S::smoore@groveprimaryschool.org::5f1fa289-3524-45b2-9928-252802ad9355" providerId="AD" clId="Web-{8EA5B936-2E85-CE4A-0CB2-2C626C28E470}" dt="2024-10-16T12:09:05.641" v="54" actId="14100"/>
          <ac:cxnSpMkLst>
            <pc:docMk/>
            <pc:sldMk cId="0" sldId="256"/>
            <ac:cxnSpMk id="6" creationId="{9F40589E-8887-7324-F4C3-CAB09EC991DD}"/>
          </ac:cxnSpMkLst>
        </pc:cxnChg>
        <pc:cxnChg chg="add mod">
          <ac:chgData name="Stephen Moore (GRO)" userId="S::smoore@groveprimaryschool.org::5f1fa289-3524-45b2-9928-252802ad9355" providerId="AD" clId="Web-{8EA5B936-2E85-CE4A-0CB2-2C626C28E470}" dt="2024-10-16T13:29:44.621" v="95" actId="14100"/>
          <ac:cxnSpMkLst>
            <pc:docMk/>
            <pc:sldMk cId="0" sldId="256"/>
            <ac:cxnSpMk id="8" creationId="{33F015CD-CF65-00D6-4AD7-26E778695DC5}"/>
          </ac:cxnSpMkLst>
        </pc:cxnChg>
        <pc:cxnChg chg="add mod">
          <ac:chgData name="Stephen Moore (GRO)" userId="S::smoore@groveprimaryschool.org::5f1fa289-3524-45b2-9928-252802ad9355" providerId="AD" clId="Web-{8EA5B936-2E85-CE4A-0CB2-2C626C28E470}" dt="2024-10-16T13:30:41.998" v="105" actId="1076"/>
          <ac:cxnSpMkLst>
            <pc:docMk/>
            <pc:sldMk cId="0" sldId="256"/>
            <ac:cxnSpMk id="9" creationId="{74453D34-4B1E-2677-4DA3-8304D864C660}"/>
          </ac:cxnSpMkLst>
        </pc:cxnChg>
        <pc:cxnChg chg="add mod">
          <ac:chgData name="Stephen Moore (GRO)" userId="S::smoore@groveprimaryschool.org::5f1fa289-3524-45b2-9928-252802ad9355" providerId="AD" clId="Web-{8EA5B936-2E85-CE4A-0CB2-2C626C28E470}" dt="2024-10-16T13:32:24.893" v="129" actId="14100"/>
          <ac:cxnSpMkLst>
            <pc:docMk/>
            <pc:sldMk cId="0" sldId="256"/>
            <ac:cxnSpMk id="12" creationId="{DC554A36-E4BF-91F1-D4F2-F299BD969D48}"/>
          </ac:cxnSpMkLst>
        </pc:cxnChg>
        <pc:cxnChg chg="add mod">
          <ac:chgData name="Stephen Moore (GRO)" userId="S::smoore@groveprimaryschool.org::5f1fa289-3524-45b2-9928-252802ad9355" providerId="AD" clId="Web-{8EA5B936-2E85-CE4A-0CB2-2C626C28E470}" dt="2024-10-16T13:33:29.661" v="135" actId="1076"/>
          <ac:cxnSpMkLst>
            <pc:docMk/>
            <pc:sldMk cId="0" sldId="256"/>
            <ac:cxnSpMk id="14" creationId="{4571B0D6-E2F0-26A1-85E2-6397B99B74B0}"/>
          </ac:cxnSpMkLst>
        </pc:cxnChg>
        <pc:cxnChg chg="add mod">
          <ac:chgData name="Stephen Moore (GRO)" userId="S::smoore@groveprimaryschool.org::5f1fa289-3524-45b2-9928-252802ad9355" providerId="AD" clId="Web-{8EA5B936-2E85-CE4A-0CB2-2C626C28E470}" dt="2024-10-16T13:34:01.318" v="140" actId="14100"/>
          <ac:cxnSpMkLst>
            <pc:docMk/>
            <pc:sldMk cId="0" sldId="256"/>
            <ac:cxnSpMk id="16" creationId="{F29C014D-208E-5A83-ED96-3A30DF009E05}"/>
          </ac:cxnSpMkLst>
        </pc:cxnChg>
        <pc:cxnChg chg="add mod">
          <ac:chgData name="Stephen Moore (GRO)" userId="S::smoore@groveprimaryschool.org::5f1fa289-3524-45b2-9928-252802ad9355" providerId="AD" clId="Web-{8EA5B936-2E85-CE4A-0CB2-2C626C28E470}" dt="2024-10-16T13:34:37.023" v="144" actId="1076"/>
          <ac:cxnSpMkLst>
            <pc:docMk/>
            <pc:sldMk cId="0" sldId="256"/>
            <ac:cxnSpMk id="18" creationId="{949EB1A5-493B-9785-2C97-AE1E2FC79AA9}"/>
          </ac:cxnSpMkLst>
        </pc:cxnChg>
        <pc:cxnChg chg="add mod">
          <ac:chgData name="Stephen Moore (GRO)" userId="S::smoore@groveprimaryschool.org::5f1fa289-3524-45b2-9928-252802ad9355" providerId="AD" clId="Web-{8EA5B936-2E85-CE4A-0CB2-2C626C28E470}" dt="2024-10-16T13:35:23.305" v="148" actId="1076"/>
          <ac:cxnSpMkLst>
            <pc:docMk/>
            <pc:sldMk cId="0" sldId="256"/>
            <ac:cxnSpMk id="20" creationId="{E9FAB2BD-7A7F-C270-619D-6A762BFC87BD}"/>
          </ac:cxnSpMkLst>
        </pc:cxnChg>
        <pc:cxnChg chg="add mod">
          <ac:chgData name="Stephen Moore (GRO)" userId="S::smoore@groveprimaryschool.org::5f1fa289-3524-45b2-9928-252802ad9355" providerId="AD" clId="Web-{8EA5B936-2E85-CE4A-0CB2-2C626C28E470}" dt="2024-10-16T13:36:47.199" v="169" actId="1076"/>
          <ac:cxnSpMkLst>
            <pc:docMk/>
            <pc:sldMk cId="0" sldId="256"/>
            <ac:cxnSpMk id="22" creationId="{7E254DF5-695B-BD3E-7A9E-3CA7978CECC8}"/>
          </ac:cxnSpMkLst>
        </pc:cxnChg>
        <pc:cxnChg chg="mod">
          <ac:chgData name="Stephen Moore (GRO)" userId="S::smoore@groveprimaryschool.org::5f1fa289-3524-45b2-9928-252802ad9355" providerId="AD" clId="Web-{8EA5B936-2E85-CE4A-0CB2-2C626C28E470}" dt="2024-10-16T13:31:47.735" v="116" actId="1076"/>
          <ac:cxnSpMkLst>
            <pc:docMk/>
            <pc:sldMk cId="0" sldId="256"/>
            <ac:cxnSpMk id="132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8EA5B936-2E85-CE4A-0CB2-2C626C28E470}" dt="2024-10-16T13:31:53.720" v="118" actId="1076"/>
          <ac:cxnSpMkLst>
            <pc:docMk/>
            <pc:sldMk cId="0" sldId="256"/>
            <ac:cxnSpMk id="169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/>
            </a:lvl1pPr>
            <a:lvl2pPr lvl="1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lvl="2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/>
            </a:lvl3pPr>
            <a:lvl4pPr lvl="3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4pPr>
            <a:lvl5pPr lvl="4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5pPr>
            <a:lvl6pPr lvl="5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6pPr>
            <a:lvl7pPr lvl="6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7pPr>
            <a:lvl8pPr lvl="7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8pPr>
            <a:lvl9pPr lvl="8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739352" y="3328565"/>
            <a:ext cx="8122498" cy="8281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481606" y="5070820"/>
            <a:ext cx="10848764" cy="2070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718919" y="3060568"/>
            <a:ext cx="10848764" cy="6090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890"/>
              <a:buNone/>
              <a:defRPr sz="189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4860608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661334" y="4676140"/>
            <a:ext cx="4061757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4860608" y="3138171"/>
            <a:ext cx="4081761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4860608" y="4676140"/>
            <a:ext cx="4081761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4196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Char char="•"/>
              <a:defRPr sz="3359"/>
            </a:lvl1pPr>
            <a:lvl2pPr marL="914400" lvl="1" indent="-41529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940"/>
              <a:buChar char="•"/>
              <a:defRPr sz="2940"/>
            </a:lvl2pPr>
            <a:lvl3pPr marL="1371600" lvl="2" indent="-388619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Char char="•"/>
              <a:defRPr sz="2520"/>
            </a:lvl3pPr>
            <a:lvl4pPr marL="1828800" lvl="3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4pPr>
            <a:lvl5pPr marL="2286000" lvl="4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5pPr>
            <a:lvl6pPr marL="2743200" lvl="5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marL="3200400" lvl="6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marL="3657600" lvl="7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marL="4114800" lvl="8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20"/>
              <a:buFont typeface="Calibri"/>
              <a:buNone/>
              <a:defRPr sz="46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5290" algn="l" rtl="0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940"/>
              <a:buFont typeface="Arial"/>
              <a:buChar char="•"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8619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1950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 rot="-5400000">
            <a:off x="1497925" y="1692075"/>
            <a:ext cx="459000" cy="519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 rot="-5400000">
            <a:off x="696228" y="9035181"/>
            <a:ext cx="2718000" cy="21438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2046112" y="8718646"/>
            <a:ext cx="5841900" cy="622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 rot="5400000" flipH="1">
            <a:off x="6444245" y="6777719"/>
            <a:ext cx="2890800" cy="222570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2002399" y="6428044"/>
            <a:ext cx="5929200" cy="616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 rot="-5400000">
            <a:off x="702640" y="4614465"/>
            <a:ext cx="2705400" cy="2207700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2036014" y="4378689"/>
            <a:ext cx="5968431" cy="628293"/>
          </a:xfrm>
          <a:custGeom>
            <a:avLst/>
            <a:gdLst/>
            <a:ahLst/>
            <a:cxnLst/>
            <a:rect l="l" t="t" r="r" b="b"/>
            <a:pathLst>
              <a:path w="5909338" h="652772" extrusionOk="0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rot="5400000" flipH="1">
            <a:off x="6337614" y="2423571"/>
            <a:ext cx="2871900" cy="230730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467780" y="2127731"/>
            <a:ext cx="6340800" cy="65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2013950" y="10833300"/>
            <a:ext cx="5761500" cy="622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p1"/>
          <p:cNvCxnSpPr>
            <a:endCxn id="95" idx="2"/>
          </p:cNvCxnSpPr>
          <p:nvPr/>
        </p:nvCxnSpPr>
        <p:spPr>
          <a:xfrm>
            <a:off x="1910071" y="4556806"/>
            <a:ext cx="6153300" cy="26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96" name="Google Shape;96;p1"/>
          <p:cNvSpPr/>
          <p:nvPr/>
        </p:nvSpPr>
        <p:spPr>
          <a:xfrm>
            <a:off x="-13775" y="12283379"/>
            <a:ext cx="9614975" cy="4274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 descr="Image result for ferryhill business and enterprise college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5567" y="41035"/>
            <a:ext cx="4093941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YEAR 7 ENGLISH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9" name="Google Shape;99;p1"/>
          <p:cNvCxnSpPr>
            <a:endCxn id="100" idx="0"/>
          </p:cNvCxnSpPr>
          <p:nvPr/>
        </p:nvCxnSpPr>
        <p:spPr>
          <a:xfrm>
            <a:off x="1308226" y="4025247"/>
            <a:ext cx="649800" cy="513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01" name="Google Shape;101;p1"/>
          <p:cNvCxnSpPr/>
          <p:nvPr/>
        </p:nvCxnSpPr>
        <p:spPr>
          <a:xfrm rot="10800000" flipH="1">
            <a:off x="1957356" y="2370496"/>
            <a:ext cx="6063528" cy="31116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2" name="Google Shape;102;p1"/>
          <p:cNvCxnSpPr/>
          <p:nvPr/>
        </p:nvCxnSpPr>
        <p:spPr>
          <a:xfrm>
            <a:off x="2072714" y="11139160"/>
            <a:ext cx="6371100" cy="105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3" name="Google Shape;103;p1"/>
          <p:cNvCxnSpPr/>
          <p:nvPr/>
        </p:nvCxnSpPr>
        <p:spPr>
          <a:xfrm>
            <a:off x="1767882" y="6660578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4" name="Google Shape;104;p1"/>
          <p:cNvCxnSpPr/>
          <p:nvPr/>
        </p:nvCxnSpPr>
        <p:spPr>
          <a:xfrm>
            <a:off x="1830969" y="8927332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grpSp>
        <p:nvGrpSpPr>
          <p:cNvPr id="105" name="Google Shape;105;p1"/>
          <p:cNvGrpSpPr/>
          <p:nvPr/>
        </p:nvGrpSpPr>
        <p:grpSpPr>
          <a:xfrm>
            <a:off x="7279073" y="10490852"/>
            <a:ext cx="1221188" cy="1241391"/>
            <a:chOff x="7279073" y="10490852"/>
            <a:chExt cx="1221188" cy="1241391"/>
          </a:xfrm>
        </p:grpSpPr>
        <p:sp>
          <p:nvSpPr>
            <p:cNvPr id="106" name="Google Shape;106;p1"/>
            <p:cNvSpPr/>
            <p:nvPr/>
          </p:nvSpPr>
          <p:spPr>
            <a:xfrm>
              <a:off x="7285281" y="10490852"/>
              <a:ext cx="1214980" cy="124139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7466026" y="10691378"/>
              <a:ext cx="841075" cy="85935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"/>
            <p:cNvSpPr txBox="1"/>
            <p:nvPr/>
          </p:nvSpPr>
          <p:spPr>
            <a:xfrm>
              <a:off x="7279073" y="10951780"/>
              <a:ext cx="1214979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1</a:t>
              </a:r>
              <a:endPara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0" name="Google Shape;100;p1"/>
          <p:cNvSpPr/>
          <p:nvPr/>
        </p:nvSpPr>
        <p:spPr>
          <a:xfrm flipH="1">
            <a:off x="1271500" y="4537998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 flipH="1">
            <a:off x="1271500" y="8935701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7319257" y="669022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7228634" y="237466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6528088" y="11899054"/>
            <a:ext cx="1491991" cy="2769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Meet the teacher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2" name="Google Shape;112;p1"/>
          <p:cNvGrpSpPr/>
          <p:nvPr/>
        </p:nvGrpSpPr>
        <p:grpSpPr>
          <a:xfrm>
            <a:off x="7998300" y="7834890"/>
            <a:ext cx="1214980" cy="1234099"/>
            <a:chOff x="1212628" y="4031237"/>
            <a:chExt cx="1214980" cy="1304869"/>
          </a:xfrm>
        </p:grpSpPr>
        <p:sp>
          <p:nvSpPr>
            <p:cNvPr id="113" name="Google Shape;113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1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6" name="Google Shape;116;p1"/>
          <p:cNvGrpSpPr/>
          <p:nvPr/>
        </p:nvGrpSpPr>
        <p:grpSpPr>
          <a:xfrm>
            <a:off x="660560" y="10235567"/>
            <a:ext cx="1214980" cy="1234099"/>
            <a:chOff x="1212628" y="4031237"/>
            <a:chExt cx="1214980" cy="1304869"/>
          </a:xfrm>
        </p:grpSpPr>
        <p:sp>
          <p:nvSpPr>
            <p:cNvPr id="117" name="Google Shape;117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0" name="Google Shape;120;p1"/>
          <p:cNvGrpSpPr/>
          <p:nvPr/>
        </p:nvGrpSpPr>
        <p:grpSpPr>
          <a:xfrm>
            <a:off x="3880749" y="6232262"/>
            <a:ext cx="1214980" cy="1234099"/>
            <a:chOff x="1212628" y="4031237"/>
            <a:chExt cx="1214980" cy="1304869"/>
          </a:xfrm>
        </p:grpSpPr>
        <p:sp>
          <p:nvSpPr>
            <p:cNvPr id="121" name="Google Shape;121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4" name="Google Shape;124;p1"/>
          <p:cNvGrpSpPr/>
          <p:nvPr/>
        </p:nvGrpSpPr>
        <p:grpSpPr>
          <a:xfrm>
            <a:off x="3681418" y="4011991"/>
            <a:ext cx="1214980" cy="1234099"/>
            <a:chOff x="1212628" y="4031237"/>
            <a:chExt cx="1214980" cy="1304869"/>
          </a:xfrm>
        </p:grpSpPr>
        <p:sp>
          <p:nvSpPr>
            <p:cNvPr id="125" name="Google Shape;125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1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8" name="Google Shape;128;p1"/>
          <p:cNvGrpSpPr/>
          <p:nvPr/>
        </p:nvGrpSpPr>
        <p:grpSpPr>
          <a:xfrm>
            <a:off x="7962321" y="3083414"/>
            <a:ext cx="1214980" cy="1234099"/>
            <a:chOff x="1212628" y="4031237"/>
            <a:chExt cx="1214980" cy="1304869"/>
          </a:xfrm>
        </p:grpSpPr>
        <p:sp>
          <p:nvSpPr>
            <p:cNvPr id="129" name="Google Shape;129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32" name="Google Shape;132;p1"/>
          <p:cNvCxnSpPr/>
          <p:nvPr/>
        </p:nvCxnSpPr>
        <p:spPr>
          <a:xfrm>
            <a:off x="5395955" y="10477600"/>
            <a:ext cx="0" cy="54691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3" name="Google Shape;133;p1"/>
          <p:cNvCxnSpPr>
            <a:stCxn id="111" idx="0"/>
          </p:cNvCxnSpPr>
          <p:nvPr/>
        </p:nvCxnSpPr>
        <p:spPr>
          <a:xfrm flipH="1" flipV="1">
            <a:off x="6965051" y="11115154"/>
            <a:ext cx="309033" cy="7839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4" name="Google Shape;134;p1"/>
          <p:cNvCxnSpPr/>
          <p:nvPr/>
        </p:nvCxnSpPr>
        <p:spPr>
          <a:xfrm rot="10800000">
            <a:off x="3859826" y="11128893"/>
            <a:ext cx="0" cy="452031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5" name="Google Shape;135;p1"/>
          <p:cNvSpPr txBox="1"/>
          <p:nvPr/>
        </p:nvSpPr>
        <p:spPr>
          <a:xfrm>
            <a:off x="3066870" y="11592313"/>
            <a:ext cx="1885369" cy="276959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Football tournament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"/>
          <p:cNvSpPr txBox="1"/>
          <p:nvPr/>
        </p:nvSpPr>
        <p:spPr>
          <a:xfrm>
            <a:off x="4503771" y="10219881"/>
            <a:ext cx="1297068" cy="27699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Games club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"/>
          <p:cNvSpPr txBox="1"/>
          <p:nvPr/>
        </p:nvSpPr>
        <p:spPr>
          <a:xfrm>
            <a:off x="2674754" y="7799197"/>
            <a:ext cx="1493527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Gym Workshop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38" name="Google Shape;138;p1"/>
          <p:cNvSpPr txBox="1"/>
          <p:nvPr/>
        </p:nvSpPr>
        <p:spPr>
          <a:xfrm>
            <a:off x="3849450" y="9457225"/>
            <a:ext cx="1146900" cy="276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39" name="Google Shape;139;p1"/>
          <p:cNvCxnSpPr/>
          <p:nvPr/>
        </p:nvCxnSpPr>
        <p:spPr>
          <a:xfrm flipH="1">
            <a:off x="3421629" y="8094940"/>
            <a:ext cx="21846" cy="85633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0" name="Google Shape;140;p1"/>
          <p:cNvCxnSpPr/>
          <p:nvPr/>
        </p:nvCxnSpPr>
        <p:spPr>
          <a:xfrm rot="10800000">
            <a:off x="4414496" y="9033538"/>
            <a:ext cx="0" cy="42510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1" name="Google Shape;141;p1"/>
          <p:cNvCxnSpPr/>
          <p:nvPr/>
        </p:nvCxnSpPr>
        <p:spPr>
          <a:xfrm flipH="1" flipV="1">
            <a:off x="6733365" y="9095113"/>
            <a:ext cx="153034" cy="499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2" name="Google Shape;142;p1"/>
          <p:cNvSpPr txBox="1"/>
          <p:nvPr/>
        </p:nvSpPr>
        <p:spPr>
          <a:xfrm>
            <a:off x="6639803" y="9599337"/>
            <a:ext cx="1125600" cy="276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History trip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43" name="Google Shape;143;p1"/>
          <p:cNvCxnSpPr/>
          <p:nvPr/>
        </p:nvCxnSpPr>
        <p:spPr>
          <a:xfrm flipH="1">
            <a:off x="8133156" y="6233984"/>
            <a:ext cx="518446" cy="448217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4" name="Google Shape;144;p1"/>
          <p:cNvCxnSpPr/>
          <p:nvPr/>
        </p:nvCxnSpPr>
        <p:spPr>
          <a:xfrm rot="10800000">
            <a:off x="6419663" y="6684653"/>
            <a:ext cx="0" cy="55075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5" name="Google Shape;145;p1"/>
          <p:cNvCxnSpPr/>
          <p:nvPr/>
        </p:nvCxnSpPr>
        <p:spPr>
          <a:xfrm>
            <a:off x="2545546" y="6086673"/>
            <a:ext cx="0" cy="542123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6" name="Google Shape;146;p1"/>
          <p:cNvSpPr txBox="1"/>
          <p:nvPr/>
        </p:nvSpPr>
        <p:spPr>
          <a:xfrm>
            <a:off x="2008937" y="5797513"/>
            <a:ext cx="1448855" cy="276999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8170502" y="5948175"/>
            <a:ext cx="1268100" cy="276900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48" name="Google Shape;148;p1"/>
          <p:cNvSpPr txBox="1"/>
          <p:nvPr/>
        </p:nvSpPr>
        <p:spPr>
          <a:xfrm>
            <a:off x="5939295" y="7238697"/>
            <a:ext cx="1079271" cy="2769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757002" y="3761750"/>
            <a:ext cx="1297200" cy="276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50" name="Google Shape;150;p1"/>
          <p:cNvCxnSpPr>
            <a:stCxn id="151" idx="2"/>
          </p:cNvCxnSpPr>
          <p:nvPr/>
        </p:nvCxnSpPr>
        <p:spPr>
          <a:xfrm flipH="1">
            <a:off x="5502946" y="1745443"/>
            <a:ext cx="158400" cy="586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2" name="Google Shape;152;p1"/>
          <p:cNvCxnSpPr>
            <a:stCxn id="153" idx="0"/>
          </p:cNvCxnSpPr>
          <p:nvPr/>
        </p:nvCxnSpPr>
        <p:spPr>
          <a:xfrm rot="10800000" flipH="1">
            <a:off x="6868843" y="2377705"/>
            <a:ext cx="452400" cy="695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4" name="Google Shape;154;p1"/>
          <p:cNvCxnSpPr/>
          <p:nvPr/>
        </p:nvCxnSpPr>
        <p:spPr>
          <a:xfrm rot="10800000" flipH="1">
            <a:off x="6056416" y="4628297"/>
            <a:ext cx="6247" cy="509408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5" name="Google Shape;155;p1"/>
          <p:cNvCxnSpPr>
            <a:stCxn id="156" idx="3"/>
          </p:cNvCxnSpPr>
          <p:nvPr/>
        </p:nvCxnSpPr>
        <p:spPr>
          <a:xfrm>
            <a:off x="1712619" y="1726808"/>
            <a:ext cx="8700" cy="674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56" name="Google Shape;156;p1"/>
          <p:cNvSpPr/>
          <p:nvPr/>
        </p:nvSpPr>
        <p:spPr>
          <a:xfrm>
            <a:off x="1191463" y="1192995"/>
            <a:ext cx="1030013" cy="533813"/>
          </a:xfrm>
          <a:prstGeom prst="triangle">
            <a:avLst>
              <a:gd name="adj" fmla="val 5059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4909885" y="1468444"/>
            <a:ext cx="1502922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"/>
          <p:cNvSpPr txBox="1"/>
          <p:nvPr/>
        </p:nvSpPr>
        <p:spPr>
          <a:xfrm>
            <a:off x="5418715" y="5137704"/>
            <a:ext cx="1287900" cy="276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53" name="Google Shape;153;p1"/>
          <p:cNvSpPr txBox="1"/>
          <p:nvPr/>
        </p:nvSpPr>
        <p:spPr>
          <a:xfrm>
            <a:off x="6076843" y="3073405"/>
            <a:ext cx="1584000" cy="276900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8" name="Google Shape;158;p1"/>
          <p:cNvCxnSpPr/>
          <p:nvPr/>
        </p:nvCxnSpPr>
        <p:spPr>
          <a:xfrm rot="10800000">
            <a:off x="2820205" y="2501845"/>
            <a:ext cx="0" cy="655919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59" name="Google Shape;159;p1"/>
          <p:cNvSpPr txBox="1"/>
          <p:nvPr/>
        </p:nvSpPr>
        <p:spPr>
          <a:xfrm>
            <a:off x="1946112" y="3160884"/>
            <a:ext cx="1780263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"/>
          <p:cNvSpPr txBox="1"/>
          <p:nvPr/>
        </p:nvSpPr>
        <p:spPr>
          <a:xfrm>
            <a:off x="734725" y="12236575"/>
            <a:ext cx="7987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Key Stage </a:t>
            </a:r>
            <a:r>
              <a:rPr lang="en-US" sz="2800" b="1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2800" b="1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ENRICHMENT JOURNEY</a:t>
            </a:r>
            <a:endParaRPr sz="2800" b="0" i="1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"/>
          <p:cNvSpPr/>
          <p:nvPr/>
        </p:nvSpPr>
        <p:spPr>
          <a:xfrm>
            <a:off x="1987019" y="67552"/>
            <a:ext cx="5673754" cy="9540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4400"/>
            </a:pPr>
            <a:r>
              <a:rPr lang="en-US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Westwood 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School</a:t>
            </a:r>
            <a:endParaRPr lang="en-US" sz="4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</a:endParaRPr>
          </a:p>
          <a:p>
            <a:pPr algn="ctr">
              <a:buSzPts val="2400"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Cycle</a:t>
            </a: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pic>
        <p:nvPicPr>
          <p:cNvPr id="162" name="Google Shape;162;p1" descr="Graphical user interfa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814" y="153085"/>
            <a:ext cx="1560067" cy="824053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1"/>
          <p:cNvSpPr txBox="1"/>
          <p:nvPr/>
        </p:nvSpPr>
        <p:spPr>
          <a:xfrm>
            <a:off x="4332989" y="7702273"/>
            <a:ext cx="1268100" cy="276900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65" name="Google Shape;165;p1"/>
          <p:cNvCxnSpPr/>
          <p:nvPr/>
        </p:nvCxnSpPr>
        <p:spPr>
          <a:xfrm rot="10800000" flipH="1">
            <a:off x="5324475" y="6871275"/>
            <a:ext cx="195600" cy="815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6" name="Google Shape;166;p1"/>
          <p:cNvSpPr txBox="1"/>
          <p:nvPr/>
        </p:nvSpPr>
        <p:spPr>
          <a:xfrm>
            <a:off x="414395" y="7737543"/>
            <a:ext cx="11469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Hindu visitor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67" name="Google Shape;167;p1"/>
          <p:cNvCxnSpPr/>
          <p:nvPr/>
        </p:nvCxnSpPr>
        <p:spPr>
          <a:xfrm>
            <a:off x="1467784" y="7998841"/>
            <a:ext cx="567000" cy="8538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8" name="Google Shape;168;p1"/>
          <p:cNvSpPr txBox="1"/>
          <p:nvPr/>
        </p:nvSpPr>
        <p:spPr>
          <a:xfrm>
            <a:off x="3124931" y="10199469"/>
            <a:ext cx="12972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Drawing club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9" name="Google Shape;169;p1"/>
          <p:cNvCxnSpPr>
            <a:stCxn id="168" idx="2"/>
          </p:cNvCxnSpPr>
          <p:nvPr/>
        </p:nvCxnSpPr>
        <p:spPr>
          <a:xfrm flipH="1">
            <a:off x="3710990" y="10476369"/>
            <a:ext cx="4703" cy="452382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0" name="Google Shape;170;p1"/>
          <p:cNvSpPr txBox="1"/>
          <p:nvPr/>
        </p:nvSpPr>
        <p:spPr>
          <a:xfrm>
            <a:off x="4788577" y="5782875"/>
            <a:ext cx="1268100" cy="276900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71" name="Google Shape;171;p1"/>
          <p:cNvCxnSpPr/>
          <p:nvPr/>
        </p:nvCxnSpPr>
        <p:spPr>
          <a:xfrm flipH="1">
            <a:off x="5278102" y="6069925"/>
            <a:ext cx="251700" cy="5805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2" name="Google Shape;172;p1"/>
          <p:cNvSpPr txBox="1"/>
          <p:nvPr/>
        </p:nvSpPr>
        <p:spPr>
          <a:xfrm>
            <a:off x="5603493" y="3761830"/>
            <a:ext cx="12681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Jewish visitor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73" name="Google Shape;173;p1"/>
          <p:cNvCxnSpPr/>
          <p:nvPr/>
        </p:nvCxnSpPr>
        <p:spPr>
          <a:xfrm>
            <a:off x="6282553" y="4062155"/>
            <a:ext cx="299100" cy="626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4" name="Google Shape;174;p1"/>
          <p:cNvSpPr txBox="1"/>
          <p:nvPr/>
        </p:nvSpPr>
        <p:spPr>
          <a:xfrm>
            <a:off x="6483389" y="7724785"/>
            <a:ext cx="12681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Baptist visitor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75" name="Google Shape;175;p1"/>
          <p:cNvCxnSpPr/>
          <p:nvPr/>
        </p:nvCxnSpPr>
        <p:spPr>
          <a:xfrm rot="10800000" flipH="1">
            <a:off x="7743600" y="7042049"/>
            <a:ext cx="498900" cy="702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6" name="Google Shape;176;p1"/>
          <p:cNvSpPr txBox="1"/>
          <p:nvPr/>
        </p:nvSpPr>
        <p:spPr>
          <a:xfrm>
            <a:off x="6138727" y="5913963"/>
            <a:ext cx="1268100" cy="276900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77" name="Google Shape;177;p1"/>
          <p:cNvCxnSpPr>
            <a:stCxn id="176" idx="2"/>
          </p:cNvCxnSpPr>
          <p:nvPr/>
        </p:nvCxnSpPr>
        <p:spPr>
          <a:xfrm flipH="1">
            <a:off x="6743977" y="6190863"/>
            <a:ext cx="28800" cy="419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" name="Google Shape;168;p1">
            <a:extLst>
              <a:ext uri="{FF2B5EF4-FFF2-40B4-BE49-F238E27FC236}">
                <a16:creationId xmlns:a16="http://schemas.microsoft.com/office/drawing/2014/main" id="{C32039CF-8EAA-4637-CDF5-DB372BF03B72}"/>
              </a:ext>
            </a:extLst>
          </p:cNvPr>
          <p:cNvSpPr txBox="1"/>
          <p:nvPr/>
        </p:nvSpPr>
        <p:spPr>
          <a:xfrm>
            <a:off x="191180" y="11900758"/>
            <a:ext cx="1509274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Construction club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" name="Google Shape;134;p1">
            <a:extLst>
              <a:ext uri="{FF2B5EF4-FFF2-40B4-BE49-F238E27FC236}">
                <a16:creationId xmlns:a16="http://schemas.microsoft.com/office/drawing/2014/main" id="{3BB6C0CE-9803-299A-81C9-95D132E108B2}"/>
              </a:ext>
            </a:extLst>
          </p:cNvPr>
          <p:cNvCxnSpPr>
            <a:cxnSpLocks/>
          </p:cNvCxnSpPr>
          <p:nvPr/>
        </p:nvCxnSpPr>
        <p:spPr>
          <a:xfrm flipV="1">
            <a:off x="1536796" y="11353718"/>
            <a:ext cx="372534" cy="545164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4" name="Picture 3" descr="Westwood Primary School - Home">
            <a:extLst>
              <a:ext uri="{FF2B5EF4-FFF2-40B4-BE49-F238E27FC236}">
                <a16:creationId xmlns:a16="http://schemas.microsoft.com/office/drawing/2014/main" id="{9D720A5C-25E6-269B-043D-55CC7C001E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9552" y="149818"/>
            <a:ext cx="1038225" cy="1666875"/>
          </a:xfrm>
          <a:prstGeom prst="rect">
            <a:avLst/>
          </a:prstGeom>
        </p:spPr>
      </p:pic>
      <p:sp>
        <p:nvSpPr>
          <p:cNvPr id="5" name="Google Shape;136;p1">
            <a:extLst>
              <a:ext uri="{FF2B5EF4-FFF2-40B4-BE49-F238E27FC236}">
                <a16:creationId xmlns:a16="http://schemas.microsoft.com/office/drawing/2014/main" id="{F4E6657A-D737-31B4-3D29-247967FC37E2}"/>
              </a:ext>
            </a:extLst>
          </p:cNvPr>
          <p:cNvSpPr txBox="1"/>
          <p:nvPr/>
        </p:nvSpPr>
        <p:spPr>
          <a:xfrm>
            <a:off x="5930455" y="10258439"/>
            <a:ext cx="1297068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HSBC workshop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6" name="Google Shape;132;p1">
            <a:extLst>
              <a:ext uri="{FF2B5EF4-FFF2-40B4-BE49-F238E27FC236}">
                <a16:creationId xmlns:a16="http://schemas.microsoft.com/office/drawing/2014/main" id="{9F40589E-8887-7324-F4C3-CAB09EC991DD}"/>
              </a:ext>
            </a:extLst>
          </p:cNvPr>
          <p:cNvCxnSpPr>
            <a:cxnSpLocks/>
          </p:cNvCxnSpPr>
          <p:nvPr/>
        </p:nvCxnSpPr>
        <p:spPr>
          <a:xfrm>
            <a:off x="6417769" y="10516159"/>
            <a:ext cx="96397" cy="411959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7" name="Google Shape;168;p1">
            <a:extLst>
              <a:ext uri="{FF2B5EF4-FFF2-40B4-BE49-F238E27FC236}">
                <a16:creationId xmlns:a16="http://schemas.microsoft.com/office/drawing/2014/main" id="{68A13C74-0795-E2CF-86F6-8887B75D7F39}"/>
              </a:ext>
            </a:extLst>
          </p:cNvPr>
          <p:cNvSpPr txBox="1"/>
          <p:nvPr/>
        </p:nvSpPr>
        <p:spPr>
          <a:xfrm>
            <a:off x="4914661" y="11920036"/>
            <a:ext cx="1509274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Outsiders club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" name="Google Shape;134;p1">
            <a:extLst>
              <a:ext uri="{FF2B5EF4-FFF2-40B4-BE49-F238E27FC236}">
                <a16:creationId xmlns:a16="http://schemas.microsoft.com/office/drawing/2014/main" id="{33F015CD-CF65-00D6-4AD7-26E778695DC5}"/>
              </a:ext>
            </a:extLst>
          </p:cNvPr>
          <p:cNvCxnSpPr>
            <a:cxnSpLocks/>
          </p:cNvCxnSpPr>
          <p:nvPr/>
        </p:nvCxnSpPr>
        <p:spPr>
          <a:xfrm flipV="1">
            <a:off x="5884175" y="11321688"/>
            <a:ext cx="96397" cy="586987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9" name="Google Shape;134;p1">
            <a:extLst>
              <a:ext uri="{FF2B5EF4-FFF2-40B4-BE49-F238E27FC236}">
                <a16:creationId xmlns:a16="http://schemas.microsoft.com/office/drawing/2014/main" id="{74453D34-4B1E-2677-4DA3-8304D864C660}"/>
              </a:ext>
            </a:extLst>
          </p:cNvPr>
          <p:cNvCxnSpPr>
            <a:cxnSpLocks/>
          </p:cNvCxnSpPr>
          <p:nvPr/>
        </p:nvCxnSpPr>
        <p:spPr>
          <a:xfrm flipH="1" flipV="1">
            <a:off x="2221067" y="11340968"/>
            <a:ext cx="173515" cy="586987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0" name="Google Shape;168;p1">
            <a:extLst>
              <a:ext uri="{FF2B5EF4-FFF2-40B4-BE49-F238E27FC236}">
                <a16:creationId xmlns:a16="http://schemas.microsoft.com/office/drawing/2014/main" id="{1E502251-5FF6-74BC-5E6B-673C1D6A64CA}"/>
              </a:ext>
            </a:extLst>
          </p:cNvPr>
          <p:cNvSpPr txBox="1"/>
          <p:nvPr/>
        </p:nvSpPr>
        <p:spPr>
          <a:xfrm>
            <a:off x="1791379" y="11939316"/>
            <a:ext cx="1509274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Indoor Sports club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68;p1">
            <a:extLst>
              <a:ext uri="{FF2B5EF4-FFF2-40B4-BE49-F238E27FC236}">
                <a16:creationId xmlns:a16="http://schemas.microsoft.com/office/drawing/2014/main" id="{A005C892-C087-89D8-EA1D-353214FE95FA}"/>
              </a:ext>
            </a:extLst>
          </p:cNvPr>
          <p:cNvSpPr txBox="1"/>
          <p:nvPr/>
        </p:nvSpPr>
        <p:spPr>
          <a:xfrm>
            <a:off x="1775364" y="10103070"/>
            <a:ext cx="12972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Ball Games club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Google Shape;169;p1">
            <a:extLst>
              <a:ext uri="{FF2B5EF4-FFF2-40B4-BE49-F238E27FC236}">
                <a16:creationId xmlns:a16="http://schemas.microsoft.com/office/drawing/2014/main" id="{DC554A36-E4BF-91F1-D4F2-F299BD969D48}"/>
              </a:ext>
            </a:extLst>
          </p:cNvPr>
          <p:cNvCxnSpPr>
            <a:cxnSpLocks/>
          </p:cNvCxnSpPr>
          <p:nvPr/>
        </p:nvCxnSpPr>
        <p:spPr>
          <a:xfrm flipH="1">
            <a:off x="1995114" y="10322133"/>
            <a:ext cx="486690" cy="433102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" name="Google Shape;168;p1">
            <a:extLst>
              <a:ext uri="{FF2B5EF4-FFF2-40B4-BE49-F238E27FC236}">
                <a16:creationId xmlns:a16="http://schemas.microsoft.com/office/drawing/2014/main" id="{430DE450-9254-2042-988F-FE270A605263}"/>
              </a:ext>
            </a:extLst>
          </p:cNvPr>
          <p:cNvSpPr txBox="1"/>
          <p:nvPr/>
        </p:nvSpPr>
        <p:spPr>
          <a:xfrm>
            <a:off x="59487" y="8252236"/>
            <a:ext cx="1220082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Drawing club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" name="Google Shape;167;p1">
            <a:extLst>
              <a:ext uri="{FF2B5EF4-FFF2-40B4-BE49-F238E27FC236}">
                <a16:creationId xmlns:a16="http://schemas.microsoft.com/office/drawing/2014/main" id="{4571B0D6-E2F0-26A1-85E2-6397B99B74B0}"/>
              </a:ext>
            </a:extLst>
          </p:cNvPr>
          <p:cNvCxnSpPr>
            <a:cxnSpLocks/>
          </p:cNvCxnSpPr>
          <p:nvPr/>
        </p:nvCxnSpPr>
        <p:spPr>
          <a:xfrm>
            <a:off x="966516" y="8519387"/>
            <a:ext cx="567000" cy="8538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5" name="Google Shape;136;p1">
            <a:extLst>
              <a:ext uri="{FF2B5EF4-FFF2-40B4-BE49-F238E27FC236}">
                <a16:creationId xmlns:a16="http://schemas.microsoft.com/office/drawing/2014/main" id="{C21B78B0-4476-40D7-BE99-713D3FB30AE2}"/>
              </a:ext>
            </a:extLst>
          </p:cNvPr>
          <p:cNvSpPr txBox="1"/>
          <p:nvPr/>
        </p:nvSpPr>
        <p:spPr>
          <a:xfrm>
            <a:off x="4773684" y="8176251"/>
            <a:ext cx="1297068" cy="27699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Games club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" name="Google Shape;139;p1">
            <a:extLst>
              <a:ext uri="{FF2B5EF4-FFF2-40B4-BE49-F238E27FC236}">
                <a16:creationId xmlns:a16="http://schemas.microsoft.com/office/drawing/2014/main" id="{F29C014D-208E-5A83-ED96-3A30DF009E05}"/>
              </a:ext>
            </a:extLst>
          </p:cNvPr>
          <p:cNvCxnSpPr>
            <a:cxnSpLocks/>
          </p:cNvCxnSpPr>
          <p:nvPr/>
        </p:nvCxnSpPr>
        <p:spPr>
          <a:xfrm>
            <a:off x="5313588" y="8422692"/>
            <a:ext cx="35992" cy="374342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" name="Google Shape;168;p1">
            <a:extLst>
              <a:ext uri="{FF2B5EF4-FFF2-40B4-BE49-F238E27FC236}">
                <a16:creationId xmlns:a16="http://schemas.microsoft.com/office/drawing/2014/main" id="{F38902D7-532B-407A-5770-F594935EA2C0}"/>
              </a:ext>
            </a:extLst>
          </p:cNvPr>
          <p:cNvSpPr txBox="1"/>
          <p:nvPr/>
        </p:nvSpPr>
        <p:spPr>
          <a:xfrm>
            <a:off x="7983368" y="9621081"/>
            <a:ext cx="12972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Ball Games club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" name="Google Shape;141;p1">
            <a:extLst>
              <a:ext uri="{FF2B5EF4-FFF2-40B4-BE49-F238E27FC236}">
                <a16:creationId xmlns:a16="http://schemas.microsoft.com/office/drawing/2014/main" id="{949EB1A5-493B-9785-2C97-AE1E2FC79AA9}"/>
              </a:ext>
            </a:extLst>
          </p:cNvPr>
          <p:cNvCxnSpPr>
            <a:cxnSpLocks/>
          </p:cNvCxnSpPr>
          <p:nvPr/>
        </p:nvCxnSpPr>
        <p:spPr>
          <a:xfrm flipH="1" flipV="1">
            <a:off x="8314285" y="9095112"/>
            <a:ext cx="153034" cy="499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" name="Google Shape;168;p1">
            <a:extLst>
              <a:ext uri="{FF2B5EF4-FFF2-40B4-BE49-F238E27FC236}">
                <a16:creationId xmlns:a16="http://schemas.microsoft.com/office/drawing/2014/main" id="{A6D8D582-2714-AEFD-C7E3-563369AEB475}"/>
              </a:ext>
            </a:extLst>
          </p:cNvPr>
          <p:cNvSpPr txBox="1"/>
          <p:nvPr/>
        </p:nvSpPr>
        <p:spPr>
          <a:xfrm>
            <a:off x="1968158" y="9601801"/>
            <a:ext cx="1624951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 Games club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" name="Google Shape;140;p1">
            <a:extLst>
              <a:ext uri="{FF2B5EF4-FFF2-40B4-BE49-F238E27FC236}">
                <a16:creationId xmlns:a16="http://schemas.microsoft.com/office/drawing/2014/main" id="{E9FAB2BD-7A7F-C270-619D-6A762BFC87BD}"/>
              </a:ext>
            </a:extLst>
          </p:cNvPr>
          <p:cNvCxnSpPr>
            <a:cxnSpLocks/>
          </p:cNvCxnSpPr>
          <p:nvPr/>
        </p:nvCxnSpPr>
        <p:spPr>
          <a:xfrm rot="10800000">
            <a:off x="2775736" y="9168494"/>
            <a:ext cx="0" cy="42510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" name="Google Shape;168;p1">
            <a:extLst>
              <a:ext uri="{FF2B5EF4-FFF2-40B4-BE49-F238E27FC236}">
                <a16:creationId xmlns:a16="http://schemas.microsoft.com/office/drawing/2014/main" id="{96FF668E-9412-72DF-BEA4-0A7D27BADF69}"/>
              </a:ext>
            </a:extLst>
          </p:cNvPr>
          <p:cNvSpPr txBox="1"/>
          <p:nvPr/>
        </p:nvSpPr>
        <p:spPr>
          <a:xfrm>
            <a:off x="5168558" y="9736758"/>
            <a:ext cx="12972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Dough Disco club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" name="Google Shape;141;p1">
            <a:extLst>
              <a:ext uri="{FF2B5EF4-FFF2-40B4-BE49-F238E27FC236}">
                <a16:creationId xmlns:a16="http://schemas.microsoft.com/office/drawing/2014/main" id="{7E254DF5-695B-BD3E-7A9E-3CA7978CECC8}"/>
              </a:ext>
            </a:extLst>
          </p:cNvPr>
          <p:cNvCxnSpPr>
            <a:cxnSpLocks/>
          </p:cNvCxnSpPr>
          <p:nvPr/>
        </p:nvCxnSpPr>
        <p:spPr>
          <a:xfrm flipH="1" flipV="1">
            <a:off x="5692270" y="9230069"/>
            <a:ext cx="153034" cy="499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FF0000"/>
      </a:accent1>
      <a:accent2>
        <a:srgbClr val="FFC000"/>
      </a:accent2>
      <a:accent3>
        <a:srgbClr val="FFFF00"/>
      </a:accent3>
      <a:accent4>
        <a:srgbClr val="00B050"/>
      </a:accent4>
      <a:accent5>
        <a:srgbClr val="00B0F0"/>
      </a:accent5>
      <a:accent6>
        <a:srgbClr val="7030A0"/>
      </a:accent6>
      <a:hlink>
        <a:srgbClr val="418AB3"/>
      </a:hlink>
      <a:folHlink>
        <a:srgbClr val="FEC3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D64B498240FF45B35BC40A9D4284CD" ma:contentTypeVersion="13" ma:contentTypeDescription="Create a new document." ma:contentTypeScope="" ma:versionID="1711ef633cf15d130b9bafcd2a479de9">
  <xsd:schema xmlns:xsd="http://www.w3.org/2001/XMLSchema" xmlns:xs="http://www.w3.org/2001/XMLSchema" xmlns:p="http://schemas.microsoft.com/office/2006/metadata/properties" xmlns:ns2="b1cbc1dc-0646-44e3-a962-a0509272c43a" xmlns:ns3="c59ea0ae-645e-4639-8c74-da5edb19db9f" targetNamespace="http://schemas.microsoft.com/office/2006/metadata/properties" ma:root="true" ma:fieldsID="dd3412b21a4188bab41bad69aff3255f" ns2:_="" ns3:_="">
    <xsd:import namespace="b1cbc1dc-0646-44e3-a962-a0509272c43a"/>
    <xsd:import namespace="c59ea0ae-645e-4639-8c74-da5edb19db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cbc1dc-0646-44e3-a962-a0509272c4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f74d92-cc71-4641-a7bf-06a89bbdbc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9ea0ae-645e-4639-8c74-da5edb19db9f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7bcc4c34-92a1-45f5-b54e-d2e8714ba731}" ma:internalName="TaxCatchAll" ma:showField="CatchAllData" ma:web="c59ea0ae-645e-4639-8c74-da5edb19db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6AA134-111E-4984-9950-7E60BEC093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179A13-08EC-46D9-95AF-FDA6306E6F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cbc1dc-0646-44e3-a962-a0509272c43a"/>
    <ds:schemaRef ds:uri="c59ea0ae-645e-4639-8c74-da5edb19db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A3 Paper (297x420 mm)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S Sherwood</dc:creator>
  <cp:lastModifiedBy>Stephen Moore (GRO)</cp:lastModifiedBy>
  <cp:revision>138</cp:revision>
  <dcterms:created xsi:type="dcterms:W3CDTF">2019-12-03T13:18:29Z</dcterms:created>
  <dcterms:modified xsi:type="dcterms:W3CDTF">2024-10-16T13:49:55Z</dcterms:modified>
</cp:coreProperties>
</file>