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WYvp+EIrmQz8r4vFDQwANCUe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89F79-C661-4420-80DC-9F0827969452}" v="112" dt="2024-10-16T13:16:03.769"/>
    <p1510:client id="{7EA98962-E251-05E4-CE3D-4258FB6135FD}" v="178" dt="2024-10-16T10:03:14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67" y="3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4E389F79-C661-4420-80DC-9F0827969452}"/>
    <pc:docChg chg="modSld">
      <pc:chgData name="Stephen Moore (GRO)" userId="S::smoore@groveprimaryschool.org::5f1fa289-3524-45b2-9928-252802ad9355" providerId="AD" clId="Web-{4E389F79-C661-4420-80DC-9F0827969452}" dt="2024-10-16T13:16:03.769" v="85" actId="1076"/>
      <pc:docMkLst>
        <pc:docMk/>
      </pc:docMkLst>
      <pc:sldChg chg="addSp delSp modSp">
        <pc:chgData name="Stephen Moore (GRO)" userId="S::smoore@groveprimaryschool.org::5f1fa289-3524-45b2-9928-252802ad9355" providerId="AD" clId="Web-{4E389F79-C661-4420-80DC-9F0827969452}" dt="2024-10-16T13:16:03.769" v="85" actId="1076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4E389F79-C661-4420-80DC-9F0827969452}" dt="2024-10-16T12:07:54.023" v="69" actId="20577"/>
          <ac:spMkLst>
            <pc:docMk/>
            <pc:sldMk cId="0" sldId="256"/>
            <ac:spMk id="2" creationId="{4DE51719-0D65-9F05-67FC-FFDCFD9CB1DD}"/>
          </ac:spMkLst>
        </pc:spChg>
        <pc:spChg chg="del">
          <ac:chgData name="Stephen Moore (GRO)" userId="S::smoore@groveprimaryschool.org::5f1fa289-3524-45b2-9928-252802ad9355" providerId="AD" clId="Web-{4E389F79-C661-4420-80DC-9F0827969452}" dt="2024-10-16T11:09:12.486" v="42"/>
          <ac:spMkLst>
            <pc:docMk/>
            <pc:sldMk cId="0" sldId="256"/>
            <ac:spMk id="2" creationId="{B1D92FF7-1DDB-89F3-4276-6930B6BB7C94}"/>
          </ac:spMkLst>
        </pc:spChg>
        <pc:spChg chg="add mod">
          <ac:chgData name="Stephen Moore (GRO)" userId="S::smoore@groveprimaryschool.org::5f1fa289-3524-45b2-9928-252802ad9355" providerId="AD" clId="Web-{4E389F79-C661-4420-80DC-9F0827969452}" dt="2024-10-16T13:16:03.769" v="85" actId="1076"/>
          <ac:spMkLst>
            <pc:docMk/>
            <pc:sldMk cId="0" sldId="256"/>
            <ac:spMk id="10" creationId="{8620A99E-EC5E-C567-9151-3AED2036F0C9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54.531" v="23"/>
          <ac:spMkLst>
            <pc:docMk/>
            <pc:sldMk cId="0" sldId="256"/>
            <ac:spMk id="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10.202" v="15"/>
          <ac:spMkLst>
            <pc:docMk/>
            <pc:sldMk cId="0" sldId="256"/>
            <ac:spMk id="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12.436" v="16"/>
          <ac:spMkLst>
            <pc:docMk/>
            <pc:sldMk cId="0" sldId="256"/>
            <ac:spMk id="8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32.171" v="1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39.234" v="18"/>
          <ac:spMkLst>
            <pc:docMk/>
            <pc:sldMk cId="0" sldId="256"/>
            <ac:spMk id="8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41.171" v="19"/>
          <ac:spMkLst>
            <pc:docMk/>
            <pc:sldMk cId="0" sldId="256"/>
            <ac:spMk id="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43.203" v="20"/>
          <ac:spMkLst>
            <pc:docMk/>
            <pc:sldMk cId="0" sldId="256"/>
            <ac:spMk id="9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59.937" v="25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50.703" v="21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07.639" v="14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04.217" v="13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3:15:23.049" v="73" actId="1076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7:52.265" v="22"/>
          <ac:spMkLst>
            <pc:docMk/>
            <pc:sldMk cId="0" sldId="256"/>
            <ac:spMk id="15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389F79-C661-4420-80DC-9F0827969452}" dt="2024-10-16T11:08:09.953" v="34" actId="20577"/>
          <ac:spMkLst>
            <pc:docMk/>
            <pc:sldMk cId="0" sldId="256"/>
            <ac:spMk id="164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4E389F79-C661-4420-80DC-9F0827969452}" dt="2024-10-16T11:09:35.393" v="44"/>
          <ac:spMkLst>
            <pc:docMk/>
            <pc:sldMk cId="0" sldId="256"/>
            <ac:spMk id="192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4E389F79-C661-4420-80DC-9F0827969452}" dt="2024-10-16T11:09:08.033" v="41"/>
          <ac:spMkLst>
            <pc:docMk/>
            <pc:sldMk cId="0" sldId="256"/>
            <ac:spMk id="194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4E389F79-C661-4420-80DC-9F0827969452}" dt="2024-10-16T11:10:07.253" v="50"/>
          <ac:spMkLst>
            <pc:docMk/>
            <pc:sldMk cId="0" sldId="256"/>
            <ac:spMk id="199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4E389F79-C661-4420-80DC-9F0827969452}" dt="2024-10-16T11:09:48.487" v="47"/>
          <ac:spMkLst>
            <pc:docMk/>
            <pc:sldMk cId="0" sldId="256"/>
            <ac:spMk id="201" creationId="{00000000-0000-0000-0000-000000000000}"/>
          </ac:spMkLst>
        </pc:spChg>
        <pc:picChg chg="add mod">
          <ac:chgData name="Stephen Moore (GRO)" userId="S::smoore@groveprimaryschool.org::5f1fa289-3524-45b2-9928-252802ad9355" providerId="AD" clId="Web-{4E389F79-C661-4420-80DC-9F0827969452}" dt="2024-10-16T11:08:51.814" v="39" actId="1076"/>
          <ac:picMkLst>
            <pc:docMk/>
            <pc:sldMk cId="0" sldId="256"/>
            <ac:picMk id="9" creationId="{571FD7C2-0C19-28AC-BD06-4180712CF322}"/>
          </ac:picMkLst>
        </pc:picChg>
        <pc:picChg chg="del">
          <ac:chgData name="Stephen Moore (GRO)" userId="S::smoore@groveprimaryschool.org::5f1fa289-3524-45b2-9928-252802ad9355" providerId="AD" clId="Web-{4E389F79-C661-4420-80DC-9F0827969452}" dt="2024-10-16T11:08:13.141" v="35"/>
          <ac:picMkLst>
            <pc:docMk/>
            <pc:sldMk cId="0" sldId="256"/>
            <ac:picMk id="166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4E389F79-C661-4420-80DC-9F0827969452}" dt="2024-10-16T11:09:04.564" v="40"/>
          <ac:picMkLst>
            <pc:docMk/>
            <pc:sldMk cId="0" sldId="256"/>
            <ac:picMk id="193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4E389F79-C661-4420-80DC-9F0827969452}" dt="2024-10-16T11:10:05.378" v="49"/>
          <ac:picMkLst>
            <pc:docMk/>
            <pc:sldMk cId="0" sldId="256"/>
            <ac:picMk id="198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4E389F79-C661-4420-80DC-9F0827969452}" dt="2024-10-16T11:09:46.346" v="46"/>
          <ac:picMkLst>
            <pc:docMk/>
            <pc:sldMk cId="0" sldId="256"/>
            <ac:picMk id="202" creationId="{00000000-0000-0000-0000-000000000000}"/>
          </ac:picMkLst>
        </pc:picChg>
        <pc:cxnChg chg="add mod">
          <ac:chgData name="Stephen Moore (GRO)" userId="S::smoore@groveprimaryschool.org::5f1fa289-3524-45b2-9928-252802ad9355" providerId="AD" clId="Web-{4E389F79-C661-4420-80DC-9F0827969452}" dt="2024-10-16T12:08:05.930" v="71" actId="1076"/>
          <ac:cxnSpMkLst>
            <pc:docMk/>
            <pc:sldMk cId="0" sldId="256"/>
            <ac:cxnSpMk id="3" creationId="{087B3700-38F7-7CB3-F825-6125BB563253}"/>
          </ac:cxnSpMkLst>
        </pc:cxnChg>
        <pc:cxnChg chg="del">
          <ac:chgData name="Stephen Moore (GRO)" userId="S::smoore@groveprimaryschool.org::5f1fa289-3524-45b2-9928-252802ad9355" providerId="AD" clId="Web-{4E389F79-C661-4420-80DC-9F0827969452}" dt="2024-10-16T11:09:14.392" v="43"/>
          <ac:cxnSpMkLst>
            <pc:docMk/>
            <pc:sldMk cId="0" sldId="256"/>
            <ac:cxnSpMk id="3" creationId="{BDDEDF05-022E-AB6A-BDC8-D694D9A2F3A5}"/>
          </ac:cxnSpMkLst>
        </pc:cxnChg>
        <pc:cxnChg chg="add mod">
          <ac:chgData name="Stephen Moore (GRO)" userId="S::smoore@groveprimaryschool.org::5f1fa289-3524-45b2-9928-252802ad9355" providerId="AD" clId="Web-{4E389F79-C661-4420-80DC-9F0827969452}" dt="2024-10-16T13:15:43.893" v="77" actId="1076"/>
          <ac:cxnSpMkLst>
            <pc:docMk/>
            <pc:sldMk cId="0" sldId="256"/>
            <ac:cxnSpMk id="11" creationId="{5DF44407-20A6-1704-8C3A-912A8F6308CC}"/>
          </ac:cxnSpMkLst>
        </pc:cxnChg>
        <pc:cxnChg chg="del">
          <ac:chgData name="Stephen Moore (GRO)" userId="S::smoore@groveprimaryschool.org::5f1fa289-3524-45b2-9928-252802ad9355" providerId="AD" clId="Web-{4E389F79-C661-4420-80DC-9F0827969452}" dt="2024-10-16T11:09:38.409" v="45"/>
          <ac:cxnSpMkLst>
            <pc:docMk/>
            <pc:sldMk cId="0" sldId="256"/>
            <ac:cxnSpMk id="191" creationId="{00000000-0000-0000-0000-000000000000}"/>
          </ac:cxnSpMkLst>
        </pc:cxnChg>
        <pc:cxnChg chg="del mod">
          <ac:chgData name="Stephen Moore (GRO)" userId="S::smoore@groveprimaryschool.org::5f1fa289-3524-45b2-9928-252802ad9355" providerId="AD" clId="Web-{4E389F79-C661-4420-80DC-9F0827969452}" dt="2024-10-16T12:26:15.787" v="72"/>
          <ac:cxnSpMkLst>
            <pc:docMk/>
            <pc:sldMk cId="0" sldId="256"/>
            <ac:cxnSpMk id="195" creationId="{00000000-0000-0000-0000-000000000000}"/>
          </ac:cxnSpMkLst>
        </pc:cxnChg>
        <pc:cxnChg chg="del mod">
          <ac:chgData name="Stephen Moore (GRO)" userId="S::smoore@groveprimaryschool.org::5f1fa289-3524-45b2-9928-252802ad9355" providerId="AD" clId="Web-{4E389F79-C661-4420-80DC-9F0827969452}" dt="2024-10-16T11:10:09.144" v="51"/>
          <ac:cxnSpMkLst>
            <pc:docMk/>
            <pc:sldMk cId="0" sldId="256"/>
            <ac:cxnSpMk id="200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4E389F79-C661-4420-80DC-9F0827969452}" dt="2024-10-16T11:09:51.909" v="48"/>
          <ac:cxnSpMkLst>
            <pc:docMk/>
            <pc:sldMk cId="0" sldId="256"/>
            <ac:cxnSpMk id="203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7EA98962-E251-05E4-CE3D-4258FB6135FD}"/>
    <pc:docChg chg="modSld">
      <pc:chgData name="Stephen Moore (GRO)" userId="S::smoore@groveprimaryschool.org::5f1fa289-3524-45b2-9928-252802ad9355" providerId="AD" clId="Web-{7EA98962-E251-05E4-CE3D-4258FB6135FD}" dt="2024-10-16T10:03:14.214" v="111"/>
      <pc:docMkLst>
        <pc:docMk/>
      </pc:docMkLst>
      <pc:sldChg chg="addSp delSp modSp">
        <pc:chgData name="Stephen Moore (GRO)" userId="S::smoore@groveprimaryschool.org::5f1fa289-3524-45b2-9928-252802ad9355" providerId="AD" clId="Web-{7EA98962-E251-05E4-CE3D-4258FB6135FD}" dt="2024-10-16T10:03:14.214" v="111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7EA98962-E251-05E4-CE3D-4258FB6135FD}" dt="2024-10-16T09:01:26.498" v="55" actId="20577"/>
          <ac:spMkLst>
            <pc:docMk/>
            <pc:sldMk cId="0" sldId="256"/>
            <ac:spMk id="2" creationId="{B1D92FF7-1DDB-89F3-4276-6930B6BB7C94}"/>
          </ac:spMkLst>
        </pc:spChg>
        <pc:spChg chg="add mod">
          <ac:chgData name="Stephen Moore (GRO)" userId="S::smoore@groveprimaryschool.org::5f1fa289-3524-45b2-9928-252802ad9355" providerId="AD" clId="Web-{7EA98962-E251-05E4-CE3D-4258FB6135FD}" dt="2024-10-16T09:53:02.639" v="78" actId="14100"/>
          <ac:spMkLst>
            <pc:docMk/>
            <pc:sldMk cId="0" sldId="256"/>
            <ac:spMk id="4" creationId="{DF2A56AB-7780-DEFD-2154-A5ED38203C1F}"/>
          </ac:spMkLst>
        </pc:spChg>
        <pc:spChg chg="add mod">
          <ac:chgData name="Stephen Moore (GRO)" userId="S::smoore@groveprimaryschool.org::5f1fa289-3524-45b2-9928-252802ad9355" providerId="AD" clId="Web-{7EA98962-E251-05E4-CE3D-4258FB6135FD}" dt="2024-10-16T09:57:49.770" v="95" actId="20577"/>
          <ac:spMkLst>
            <pc:docMk/>
            <pc:sldMk cId="0" sldId="256"/>
            <ac:spMk id="6" creationId="{78DA564A-BC1E-9098-C9D9-530DCC55AF96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2:20.903" v="71" actId="1076"/>
          <ac:spMkLst>
            <pc:docMk/>
            <pc:sldMk cId="0" sldId="256"/>
            <ac:spMk id="1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01:04.388" v="40" actId="20577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10:01:58.244" v="102" actId="1076"/>
          <ac:spMkLst>
            <pc:docMk/>
            <pc:sldMk cId="0" sldId="256"/>
            <ac:spMk id="139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2:52.089" v="108"/>
          <ac:spMkLst>
            <pc:docMk/>
            <pc:sldMk cId="0" sldId="256"/>
            <ac:spMk id="151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3:11.933" v="110"/>
          <ac:spMkLst>
            <pc:docMk/>
            <pc:sldMk cId="0" sldId="256"/>
            <ac:spMk id="16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1:35.559" v="69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9:53:26.874" v="81" actId="1076"/>
          <ac:spMkLst>
            <pc:docMk/>
            <pc:sldMk cId="0" sldId="256"/>
            <ac:spMk id="17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7EA98962-E251-05E4-CE3D-4258FB6135FD}" dt="2024-10-16T08:51:14.732" v="21" actId="1076"/>
          <ac:spMkLst>
            <pc:docMk/>
            <pc:sldMk cId="0" sldId="256"/>
            <ac:spMk id="179" creationId="{00000000-0000-0000-0000-000000000000}"/>
          </ac:spMkLst>
        </pc:spChg>
        <pc:spChg chg="del">
          <ac:chgData name="Stephen Moore (GRO)" userId="S::smoore@groveprimaryschool.org::5f1fa289-3524-45b2-9928-252802ad9355" providerId="AD" clId="Web-{7EA98962-E251-05E4-CE3D-4258FB6135FD}" dt="2024-10-16T10:02:37.510" v="106"/>
          <ac:spMkLst>
            <pc:docMk/>
            <pc:sldMk cId="0" sldId="256"/>
            <ac:spMk id="196" creationId="{00000000-0000-0000-0000-000000000000}"/>
          </ac:spMkLst>
        </pc:spChg>
        <pc:picChg chg="add mod">
          <ac:chgData name="Stephen Moore (GRO)" userId="S::smoore@groveprimaryschool.org::5f1fa289-3524-45b2-9928-252802ad9355" providerId="AD" clId="Web-{7EA98962-E251-05E4-CE3D-4258FB6135FD}" dt="2024-10-16T09:58:34.724" v="100" actId="1076"/>
          <ac:picMkLst>
            <pc:docMk/>
            <pc:sldMk cId="0" sldId="256"/>
            <ac:picMk id="8" creationId="{C999EBE5-75F2-FE93-8EE3-49DC4772964D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8.142" v="65"/>
          <ac:picMkLst>
            <pc:docMk/>
            <pc:sldMk cId="0" sldId="256"/>
            <ac:picMk id="173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56.017" v="66"/>
          <ac:picMkLst>
            <pc:docMk/>
            <pc:sldMk cId="0" sldId="256"/>
            <ac:picMk id="174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1.532" v="60"/>
          <ac:picMkLst>
            <pc:docMk/>
            <pc:sldMk cId="0" sldId="256"/>
            <ac:picMk id="175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0:30.824" v="22"/>
          <ac:picMkLst>
            <pc:docMk/>
            <pc:sldMk cId="0" sldId="256"/>
            <ac:picMk id="176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2.533" v="63"/>
          <ac:picMkLst>
            <pc:docMk/>
            <pc:sldMk cId="0" sldId="256"/>
            <ac:picMk id="181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3.611" v="61"/>
          <ac:picMkLst>
            <pc:docMk/>
            <pc:sldMk cId="0" sldId="256"/>
            <ac:picMk id="182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8:50:54.716" v="2"/>
          <ac:picMkLst>
            <pc:docMk/>
            <pc:sldMk cId="0" sldId="256"/>
            <ac:picMk id="183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36.079" v="62"/>
          <ac:picMkLst>
            <pc:docMk/>
            <pc:sldMk cId="0" sldId="256"/>
            <ac:picMk id="184" creationId="{00000000-0000-0000-0000-000000000000}"/>
          </ac:picMkLst>
        </pc:picChg>
        <pc:picChg chg="mod">
          <ac:chgData name="Stephen Moore (GRO)" userId="S::smoore@groveprimaryschool.org::5f1fa289-3524-45b2-9928-252802ad9355" providerId="AD" clId="Web-{7EA98962-E251-05E4-CE3D-4258FB6135FD}" dt="2024-10-16T10:01:53.462" v="101" actId="1076"/>
          <ac:picMkLst>
            <pc:docMk/>
            <pc:sldMk cId="0" sldId="256"/>
            <ac:picMk id="187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10:02:48.620" v="107"/>
          <ac:picMkLst>
            <pc:docMk/>
            <pc:sldMk cId="0" sldId="256"/>
            <ac:picMk id="189" creationId="{00000000-0000-0000-0000-000000000000}"/>
          </ac:picMkLst>
        </pc:picChg>
        <pc:picChg chg="del">
          <ac:chgData name="Stephen Moore (GRO)" userId="S::smoore@groveprimaryschool.org::5f1fa289-3524-45b2-9928-252802ad9355" providerId="AD" clId="Web-{7EA98962-E251-05E4-CE3D-4258FB6135FD}" dt="2024-10-16T09:03:47.580" v="64"/>
          <ac:picMkLst>
            <pc:docMk/>
            <pc:sldMk cId="0" sldId="256"/>
            <ac:picMk id="190" creationId="{00000000-0000-0000-0000-000000000000}"/>
          </ac:picMkLst>
        </pc:picChg>
        <pc:cxnChg chg="add mod">
          <ac:chgData name="Stephen Moore (GRO)" userId="S::smoore@groveprimaryschool.org::5f1fa289-3524-45b2-9928-252802ad9355" providerId="AD" clId="Web-{7EA98962-E251-05E4-CE3D-4258FB6135FD}" dt="2024-10-16T09:01:44.170" v="59" actId="1076"/>
          <ac:cxnSpMkLst>
            <pc:docMk/>
            <pc:sldMk cId="0" sldId="256"/>
            <ac:cxnSpMk id="3" creationId="{BDDEDF05-022E-AB6A-BDC8-D694D9A2F3A5}"/>
          </ac:cxnSpMkLst>
        </pc:cxnChg>
        <pc:cxnChg chg="add mod">
          <ac:chgData name="Stephen Moore (GRO)" userId="S::smoore@groveprimaryschool.org::5f1fa289-3524-45b2-9928-252802ad9355" providerId="AD" clId="Web-{7EA98962-E251-05E4-CE3D-4258FB6135FD}" dt="2024-10-16T09:53:17.123" v="80" actId="1076"/>
          <ac:cxnSpMkLst>
            <pc:docMk/>
            <pc:sldMk cId="0" sldId="256"/>
            <ac:cxnSpMk id="5" creationId="{C5000851-5598-C743-F099-0880255FCC71}"/>
          </ac:cxnSpMkLst>
        </pc:cxnChg>
        <pc:cxnChg chg="add mod">
          <ac:chgData name="Stephen Moore (GRO)" userId="S::smoore@groveprimaryschool.org::5f1fa289-3524-45b2-9928-252802ad9355" providerId="AD" clId="Web-{7EA98962-E251-05E4-CE3D-4258FB6135FD}" dt="2024-10-16T09:57:42.613" v="89" actId="14100"/>
          <ac:cxnSpMkLst>
            <pc:docMk/>
            <pc:sldMk cId="0" sldId="256"/>
            <ac:cxnSpMk id="7" creationId="{38EBD09B-C2F7-5DD2-3CF4-3677FE4E1543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09:52:20.903" v="71" actId="1076"/>
          <ac:cxnSpMkLst>
            <pc:docMk/>
            <pc:sldMk cId="0" sldId="256"/>
            <ac:cxnSpMk id="132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10:02:12.650" v="104" actId="14100"/>
          <ac:cxnSpMkLst>
            <pc:docMk/>
            <pc:sldMk cId="0" sldId="256"/>
            <ac:cxnSpMk id="141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2:54.432" v="109"/>
          <ac:cxnSpMkLst>
            <pc:docMk/>
            <pc:sldMk cId="0" sldId="256"/>
            <ac:cxnSpMk id="147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3:14.214" v="111"/>
          <ac:cxnSpMkLst>
            <pc:docMk/>
            <pc:sldMk cId="0" sldId="256"/>
            <ac:cxnSpMk id="157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7EA98962-E251-05E4-CE3D-4258FB6135FD}" dt="2024-10-16T09:53:32.171" v="82" actId="14100"/>
          <ac:cxnSpMkLst>
            <pc:docMk/>
            <pc:sldMk cId="0" sldId="256"/>
            <ac:cxnSpMk id="172" creationId="{00000000-0000-0000-0000-000000000000}"/>
          </ac:cxnSpMkLst>
        </pc:cxnChg>
        <pc:cxnChg chg="del">
          <ac:chgData name="Stephen Moore (GRO)" userId="S::smoore@groveprimaryschool.org::5f1fa289-3524-45b2-9928-252802ad9355" providerId="AD" clId="Web-{7EA98962-E251-05E4-CE3D-4258FB6135FD}" dt="2024-10-16T10:02:35.807" v="105"/>
          <ac:cxnSpMkLst>
            <pc:docMk/>
            <pc:sldMk cId="0" sldId="256"/>
            <ac:cxnSpMk id="19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4964" y="8968315"/>
            <a:ext cx="2717942" cy="214394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45" y="6733807"/>
            <a:ext cx="2890800" cy="22257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8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71239" y="4306439"/>
            <a:ext cx="5961062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47836" y="2358181"/>
            <a:ext cx="2871840" cy="230741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65732" y="10790119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/>
          </a:p>
        </p:txBody>
      </p:sp>
      <p:cxnSp>
        <p:nvCxnSpPr>
          <p:cNvPr id="99" name="Google Shape;99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"/>
          <p:cNvCxnSpPr/>
          <p:nvPr/>
        </p:nvCxnSpPr>
        <p:spPr>
          <a:xfrm>
            <a:off x="2171264" y="11105235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3" name="Google Shape;103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4" name="Google Shape;104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253381" y="11879775"/>
            <a:ext cx="1863096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Mental Health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>
            <a:off x="4894688" y="10535439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>
            <a:stCxn id="110" idx="0"/>
          </p:cNvCxnSpPr>
          <p:nvPr/>
        </p:nvCxnSpPr>
        <p:spPr>
          <a:xfrm flipH="1" flipV="1">
            <a:off x="7080728" y="11346508"/>
            <a:ext cx="104201" cy="53326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>
            <a:off x="3859826" y="11128893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4" name="Google Shape;134;p1"/>
          <p:cNvSpPr txBox="1"/>
          <p:nvPr/>
        </p:nvSpPr>
        <p:spPr>
          <a:xfrm>
            <a:off x="3220188" y="11592313"/>
            <a:ext cx="148040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Visitor</a:t>
            </a:r>
          </a:p>
        </p:txBody>
      </p:sp>
      <p:sp>
        <p:nvSpPr>
          <p:cNvPr id="135" name="Google Shape;135;p1"/>
          <p:cNvSpPr txBox="1"/>
          <p:nvPr/>
        </p:nvSpPr>
        <p:spPr>
          <a:xfrm>
            <a:off x="4291697" y="10258440"/>
            <a:ext cx="1297068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Harvest Festival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2674754" y="7799197"/>
            <a:ext cx="1493527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in Need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161286" y="8349139"/>
            <a:ext cx="1147041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Sock Day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Anti-bullying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475518" y="9457213"/>
            <a:ext cx="1816235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 Time Stories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1967933" y="9775331"/>
            <a:ext cx="1416844" cy="275148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Halloween Disco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"/>
          <p:cNvCxnSpPr>
            <a:stCxn id="137" idx="2"/>
          </p:cNvCxnSpPr>
          <p:nvPr/>
        </p:nvCxnSpPr>
        <p:spPr>
          <a:xfrm>
            <a:off x="734806" y="8810804"/>
            <a:ext cx="522600" cy="717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 flipH="1">
            <a:off x="2145651" y="10040158"/>
            <a:ext cx="34355" cy="79788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 flipH="1">
            <a:off x="3421629" y="8094940"/>
            <a:ext cx="21846" cy="8563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4414496" y="9033538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>
            <a:off x="7364610" y="8409798"/>
            <a:ext cx="0" cy="52590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 txBox="1"/>
          <p:nvPr/>
        </p:nvSpPr>
        <p:spPr>
          <a:xfrm>
            <a:off x="6816150" y="8137887"/>
            <a:ext cx="1125648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9" name="Google Shape;149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Book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7673546" y="5948174"/>
            <a:ext cx="1765060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Rockstar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141542" y="3761739"/>
            <a:ext cx="1912666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Science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" name="Google Shape;153;p1"/>
          <p:cNvCxnSpPr>
            <a:stCxn id="154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>
            <a:stCxn id="156" idx="0"/>
          </p:cNvCxnSpPr>
          <p:nvPr/>
        </p:nvCxnSpPr>
        <p:spPr>
          <a:xfrm rot="10800000" flipH="1">
            <a:off x="6868808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>
            <a:stCxn id="159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9" name="Google Shape;159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Light Festival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6076843" y="3073405"/>
            <a:ext cx="1583930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 for Sports Event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2" name="Google Shape;162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 Day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671150" y="12236581"/>
            <a:ext cx="617508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SCHOOL ENRICHMENT JOURNEY</a:t>
            </a:r>
            <a:endParaRPr sz="28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>
            <a:off x="1987019" y="67552"/>
            <a:ext cx="5673754" cy="95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Westwood Primary School</a:t>
            </a:r>
            <a:endParaRPr sz="32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Google Shape;167;p1"/>
          <p:cNvCxnSpPr/>
          <p:nvPr/>
        </p:nvCxnSpPr>
        <p:spPr>
          <a:xfrm rot="10800000">
            <a:off x="6377163" y="9032107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5469046" y="9473564"/>
            <a:ext cx="1816235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Service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4552014" y="7937985"/>
            <a:ext cx="1268105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carols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Co-Op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1"/>
          <p:cNvCxnSpPr>
            <a:stCxn id="169" idx="2"/>
          </p:cNvCxnSpPr>
          <p:nvPr/>
        </p:nvCxnSpPr>
        <p:spPr>
          <a:xfrm>
            <a:off x="5186067" y="8399650"/>
            <a:ext cx="0" cy="507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1" name="Google Shape;171;p1"/>
          <p:cNvSpPr txBox="1"/>
          <p:nvPr/>
        </p:nvSpPr>
        <p:spPr>
          <a:xfrm>
            <a:off x="2298130" y="5187090"/>
            <a:ext cx="1127910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Day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Aid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"/>
          <p:cNvCxnSpPr>
            <a:stCxn id="171" idx="1"/>
          </p:cNvCxnSpPr>
          <p:nvPr/>
        </p:nvCxnSpPr>
        <p:spPr>
          <a:xfrm flipH="1">
            <a:off x="1439997" y="5514320"/>
            <a:ext cx="819574" cy="1795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7" name="Google Shape;177;p1"/>
          <p:cNvSpPr txBox="1"/>
          <p:nvPr/>
        </p:nvSpPr>
        <p:spPr>
          <a:xfrm>
            <a:off x="222295" y="7547793"/>
            <a:ext cx="1147041" cy="461665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Remembrance Day Assembly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"/>
          <p:cNvCxnSpPr/>
          <p:nvPr/>
        </p:nvCxnSpPr>
        <p:spPr>
          <a:xfrm>
            <a:off x="1368859" y="8009128"/>
            <a:ext cx="567049" cy="85383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9" name="Google Shape;179;p1"/>
          <p:cNvSpPr txBox="1"/>
          <p:nvPr/>
        </p:nvSpPr>
        <p:spPr>
          <a:xfrm>
            <a:off x="2528962" y="10264715"/>
            <a:ext cx="1297068" cy="461624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Science Cake Competition</a:t>
            </a:r>
          </a:p>
        </p:txBody>
      </p:sp>
      <p:cxnSp>
        <p:nvCxnSpPr>
          <p:cNvPr id="180" name="Google Shape;180;p1"/>
          <p:cNvCxnSpPr/>
          <p:nvPr/>
        </p:nvCxnSpPr>
        <p:spPr>
          <a:xfrm>
            <a:off x="3220188" y="10750875"/>
            <a:ext cx="85892" cy="3127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85" name="Google Shape;1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44751" y="11553335"/>
            <a:ext cx="644017" cy="707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141" y="8817393"/>
            <a:ext cx="628297" cy="453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47948" y="9382433"/>
            <a:ext cx="423954" cy="37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997" y="7271633"/>
            <a:ext cx="1042956" cy="485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4" name="Google Shape;204;p1"/>
          <p:cNvCxnSpPr/>
          <p:nvPr/>
        </p:nvCxnSpPr>
        <p:spPr>
          <a:xfrm>
            <a:off x="1297976" y="4041297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" name="Google Shape;199;p1">
            <a:extLst>
              <a:ext uri="{FF2B5EF4-FFF2-40B4-BE49-F238E27FC236}">
                <a16:creationId xmlns:a16="http://schemas.microsoft.com/office/drawing/2014/main" id="{DF2A56AB-7780-DEFD-2154-A5ED38203C1F}"/>
              </a:ext>
            </a:extLst>
          </p:cNvPr>
          <p:cNvSpPr txBox="1"/>
          <p:nvPr/>
        </p:nvSpPr>
        <p:spPr>
          <a:xfrm>
            <a:off x="226347" y="4297217"/>
            <a:ext cx="1133805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Easter Service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Google Shape;204;p1">
            <a:extLst>
              <a:ext uri="{FF2B5EF4-FFF2-40B4-BE49-F238E27FC236}">
                <a16:creationId xmlns:a16="http://schemas.microsoft.com/office/drawing/2014/main" id="{C5000851-5598-C743-F099-0880255FCC71}"/>
              </a:ext>
            </a:extLst>
          </p:cNvPr>
          <p:cNvCxnSpPr>
            <a:cxnSpLocks/>
          </p:cNvCxnSpPr>
          <p:nvPr/>
        </p:nvCxnSpPr>
        <p:spPr>
          <a:xfrm>
            <a:off x="661751" y="4561843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6" name="Google Shape;171;p1">
            <a:extLst>
              <a:ext uri="{FF2B5EF4-FFF2-40B4-BE49-F238E27FC236}">
                <a16:creationId xmlns:a16="http://schemas.microsoft.com/office/drawing/2014/main" id="{78DA564A-BC1E-9098-C9D9-530DCC55AF96}"/>
              </a:ext>
            </a:extLst>
          </p:cNvPr>
          <p:cNvSpPr txBox="1"/>
          <p:nvPr/>
        </p:nvSpPr>
        <p:spPr>
          <a:xfrm>
            <a:off x="138823" y="6555935"/>
            <a:ext cx="112791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Comic Relief</a:t>
            </a:r>
            <a:endParaRPr lang="en-US" dirty="0"/>
          </a:p>
        </p:txBody>
      </p:sp>
      <p:cxnSp>
        <p:nvCxnSpPr>
          <p:cNvPr id="7" name="Google Shape;172;p1">
            <a:extLst>
              <a:ext uri="{FF2B5EF4-FFF2-40B4-BE49-F238E27FC236}">
                <a16:creationId xmlns:a16="http://schemas.microsoft.com/office/drawing/2014/main" id="{38EBD09B-C2F7-5DD2-3CF4-3677FE4E1543}"/>
              </a:ext>
            </a:extLst>
          </p:cNvPr>
          <p:cNvCxnSpPr>
            <a:cxnSpLocks/>
          </p:cNvCxnSpPr>
          <p:nvPr/>
        </p:nvCxnSpPr>
        <p:spPr>
          <a:xfrm flipV="1">
            <a:off x="678650" y="6149221"/>
            <a:ext cx="587831" cy="40619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8" name="Picture 7" descr="Comic Relief | Whose Line Is It Anyway Wiki | Fandom">
            <a:extLst>
              <a:ext uri="{FF2B5EF4-FFF2-40B4-BE49-F238E27FC236}">
                <a16:creationId xmlns:a16="http://schemas.microsoft.com/office/drawing/2014/main" id="{C999EBE5-75F2-FE93-8EE3-49DC477296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5717" y="6841837"/>
            <a:ext cx="718852" cy="467493"/>
          </a:xfrm>
          <a:prstGeom prst="rect">
            <a:avLst/>
          </a:prstGeom>
        </p:spPr>
      </p:pic>
      <p:pic>
        <p:nvPicPr>
          <p:cNvPr id="9" name="Picture 8" descr="Westwood Primary School - Home">
            <a:extLst>
              <a:ext uri="{FF2B5EF4-FFF2-40B4-BE49-F238E27FC236}">
                <a16:creationId xmlns:a16="http://schemas.microsoft.com/office/drawing/2014/main" id="{571FD7C2-0C19-28AC-BD06-4180712CF3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40699" y="81013"/>
            <a:ext cx="1039285" cy="1667833"/>
          </a:xfrm>
          <a:prstGeom prst="rect">
            <a:avLst/>
          </a:prstGeom>
        </p:spPr>
      </p:pic>
      <p:sp>
        <p:nvSpPr>
          <p:cNvPr id="2" name="Google Shape;134;p1">
            <a:extLst>
              <a:ext uri="{FF2B5EF4-FFF2-40B4-BE49-F238E27FC236}">
                <a16:creationId xmlns:a16="http://schemas.microsoft.com/office/drawing/2014/main" id="{4DE51719-0D65-9F05-67FC-FFDCFD9CB1DD}"/>
              </a:ext>
            </a:extLst>
          </p:cNvPr>
          <p:cNvSpPr txBox="1"/>
          <p:nvPr/>
        </p:nvSpPr>
        <p:spPr>
          <a:xfrm>
            <a:off x="1446472" y="11765828"/>
            <a:ext cx="1480400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 Workshop</a:t>
            </a:r>
          </a:p>
        </p:txBody>
      </p:sp>
      <p:cxnSp>
        <p:nvCxnSpPr>
          <p:cNvPr id="3" name="Google Shape;133;p1">
            <a:extLst>
              <a:ext uri="{FF2B5EF4-FFF2-40B4-BE49-F238E27FC236}">
                <a16:creationId xmlns:a16="http://schemas.microsoft.com/office/drawing/2014/main" id="{087B3700-38F7-7CB3-F825-6125BB563253}"/>
              </a:ext>
            </a:extLst>
          </p:cNvPr>
          <p:cNvCxnSpPr>
            <a:cxnSpLocks/>
          </p:cNvCxnSpPr>
          <p:nvPr/>
        </p:nvCxnSpPr>
        <p:spPr>
          <a:xfrm rot="10800000">
            <a:off x="2105389" y="11321688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" name="Google Shape;135;p1">
            <a:extLst>
              <a:ext uri="{FF2B5EF4-FFF2-40B4-BE49-F238E27FC236}">
                <a16:creationId xmlns:a16="http://schemas.microsoft.com/office/drawing/2014/main" id="{8620A99E-EC5E-C567-9151-3AED2036F0C9}"/>
              </a:ext>
            </a:extLst>
          </p:cNvPr>
          <p:cNvSpPr txBox="1"/>
          <p:nvPr/>
        </p:nvSpPr>
        <p:spPr>
          <a:xfrm>
            <a:off x="6026851" y="10239159"/>
            <a:ext cx="911478" cy="27695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Choir club</a:t>
            </a:r>
            <a:endParaRPr lang="en-US" sz="1200" b="1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1" name="Google Shape;131;p1">
            <a:extLst>
              <a:ext uri="{FF2B5EF4-FFF2-40B4-BE49-F238E27FC236}">
                <a16:creationId xmlns:a16="http://schemas.microsoft.com/office/drawing/2014/main" id="{5DF44407-20A6-1704-8C3A-912A8F6308CC}"/>
              </a:ext>
            </a:extLst>
          </p:cNvPr>
          <p:cNvCxnSpPr>
            <a:cxnSpLocks/>
          </p:cNvCxnSpPr>
          <p:nvPr/>
        </p:nvCxnSpPr>
        <p:spPr>
          <a:xfrm>
            <a:off x="6437049" y="10496879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9B39E-9B20-40B5-868B-F9B311FE1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1CF064-76AC-49FA-8BD8-A891AB1D72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A3 Paper (297x420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85</cp:revision>
  <dcterms:created xsi:type="dcterms:W3CDTF">2019-12-03T13:18:29Z</dcterms:created>
  <dcterms:modified xsi:type="dcterms:W3CDTF">2024-10-16T13:51:31Z</dcterms:modified>
</cp:coreProperties>
</file>